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0"/>
  </p:notesMasterIdLst>
  <p:sldIdLst>
    <p:sldId id="277" r:id="rId3"/>
    <p:sldId id="263" r:id="rId4"/>
    <p:sldId id="281" r:id="rId5"/>
    <p:sldId id="280" r:id="rId6"/>
    <p:sldId id="282" r:id="rId7"/>
    <p:sldId id="257" r:id="rId8"/>
    <p:sldId id="28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522"/>
    <a:srgbClr val="2C5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43"/>
    <p:restoredTop sz="94607"/>
  </p:normalViewPr>
  <p:slideViewPr>
    <p:cSldViewPr snapToGrid="0">
      <p:cViewPr varScale="1">
        <p:scale>
          <a:sx n="94" d="100"/>
          <a:sy n="94" d="100"/>
        </p:scale>
        <p:origin x="224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19A17-DF00-5B4E-8951-9EE7DA8BC271}" type="datetimeFigureOut">
              <a:rPr lang="en-US" smtClean="0"/>
              <a:t>7/4/24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F0855-A9BE-EE49-8A1B-9B3EE04AE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14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F0855-A9BE-EE49-8A1B-9B3EE04AE7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61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F0855-A9BE-EE49-8A1B-9B3EE04AE7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79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F0855-A9BE-EE49-8A1B-9B3EE04AE7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7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F0855-A9BE-EE49-8A1B-9B3EE04AE7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740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F0855-A9BE-EE49-8A1B-9B3EE04AE7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89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893F6-C32F-8309-F2D0-8DF2A93C0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AA6553-A60C-D8E3-0D8B-F4339C0AD1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D9A8B-5C68-5869-7E6A-5B406D4D3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0A904-11A9-D84B-B6B9-5634DFB63DF9}" type="datetime1">
              <a:rPr lang="en-GB" smtClean="0"/>
              <a:t>04/07/2024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7D9D8-B3F1-B313-0945-9BA67522C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Sussex Gardens Trust Oral History Project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7AC75-2C80-56B7-8230-2A9DF267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FAAC-14FA-CE4E-89B2-93E8DA02B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17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41FB6-1088-0021-DBED-F41033DEA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697E7D-ECE0-74C5-5EE8-6EC066AA1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D66F5-135B-A4BB-7324-78A761318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3527E-EB8E-1948-A5D2-FD1536BBEDF0}" type="datetime1">
              <a:rPr lang="en-GB" smtClean="0"/>
              <a:t>04/07/2024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8EF44-BDEC-6160-2B88-3B9DDB599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Sussex Gardens Trust Oral History Project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21BC4-74E3-DF20-2435-216529232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FAAC-14FA-CE4E-89B2-93E8DA02B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58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E79552-5A41-0EE3-3620-C31FD472E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BF0D09-36C9-D2AD-1474-E5BE9B42B3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E0243-E187-4F5E-DD8C-F2A593C06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6B28-D965-4E44-B756-6375BA57C19C}" type="datetime1">
              <a:rPr lang="en-GB" smtClean="0"/>
              <a:t>04/07/2024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3B077-9C19-F962-6152-FA4EBC1C3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Sussex Gardens Trust Oral History Project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1B421-BE97-87CF-922C-DAD7F8F7E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FAAC-14FA-CE4E-89B2-93E8DA02B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34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45110-BB0E-2857-DF63-446BB2CB8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41D920-D0AF-BFD5-94D4-0DBDCBB76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45E03-1611-3D72-B837-B43C3CDF8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A165-AE43-9842-AB2B-8A3CC22B3925}" type="datetimeFigureOut">
              <a:rPr lang="en-US" smtClean="0"/>
              <a:t>7/4/24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5F9E4-DB85-241B-F348-FBDF43903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4D12B-57FF-61C2-8C02-4A2E1E97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6F8D8-C785-9B42-94F4-A16685992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71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2D739-56B4-5BA9-79BD-C34CB9979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1858B-D246-2912-0651-E5A2F9823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82567-2ECB-2CC5-8ABF-4DF023427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A165-AE43-9842-AB2B-8A3CC22B3925}" type="datetimeFigureOut">
              <a:rPr lang="en-US" smtClean="0"/>
              <a:t>7/4/24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FDA9A-D915-61CD-B85A-0E22B0BD0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24E5C-62E3-BE27-BE40-C606ED5A7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6F8D8-C785-9B42-94F4-A16685992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52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78747-AA75-56F4-FC77-75F3FB563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5643FD-5884-74CB-7005-3D0A491F2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D0BE4-E975-34B2-EB8D-A739CB47C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A165-AE43-9842-AB2B-8A3CC22B3925}" type="datetimeFigureOut">
              <a:rPr lang="en-US" smtClean="0"/>
              <a:t>7/4/24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CE95A-3C22-3048-1907-8167D8CCB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7E682-43EB-38BF-6B57-637B577FC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6F8D8-C785-9B42-94F4-A16685992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99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0D0CA-D7FF-D42B-27FC-00B1287ED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43B23-B0AA-1B45-67C9-9402CCF060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B4AA34-2F25-05EF-58B9-F163D2D59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CC088-D20F-C2C7-9EA7-429E74A48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A165-AE43-9842-AB2B-8A3CC22B3925}" type="datetimeFigureOut">
              <a:rPr lang="en-US" smtClean="0"/>
              <a:t>7/4/24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193ED5-5D73-681D-2555-7419C8144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6C6D3-7BC6-C6BD-74D9-C4642C9AD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6F8D8-C785-9B42-94F4-A16685992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97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D6EE1-FD1E-ADAD-ADA4-289ABDDBC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A8C80-9112-CBDC-BF6C-AAC36169F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7478B-F772-3016-BE05-224618064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8C40EE-B4EE-6CC8-66A3-1C814172D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4B1F10-AC40-F3A4-1304-BCCA6675F9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FDE12C-7E35-2A3E-F45E-8D9213608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A165-AE43-9842-AB2B-8A3CC22B3925}" type="datetimeFigureOut">
              <a:rPr lang="en-US" smtClean="0"/>
              <a:t>7/4/24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C92353-F163-7647-B7E3-360526A7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1433D4-52CD-A16A-4DB3-E39373E56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6F8D8-C785-9B42-94F4-A16685992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83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2C10E-63DA-1E6B-4809-7CBFE8EB3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2C33D-28EB-3E21-9CD4-CCB6ADB5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A165-AE43-9842-AB2B-8A3CC22B3925}" type="datetimeFigureOut">
              <a:rPr lang="en-US" smtClean="0"/>
              <a:t>7/4/24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D6B05D-1929-9E0D-F0EC-0504C17D1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7265D7-0B63-3BF7-AE57-1D011E4F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6F8D8-C785-9B42-94F4-A16685992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08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503F20-D2F4-D970-BD5A-E2313691C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A165-AE43-9842-AB2B-8A3CC22B3925}" type="datetimeFigureOut">
              <a:rPr lang="en-US" smtClean="0"/>
              <a:t>7/4/24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EB503D-8EBD-DAD7-5D82-AD4E8FAD4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3AC32-64E0-41C8-6CD0-971173D4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6F8D8-C785-9B42-94F4-A16685992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92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2EFBC-A6C8-CAED-E532-11E4B3A56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9A3D9-455E-3506-517B-5547B8D09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A0FE3E-8743-1CAF-A982-119FC8D1A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F2E30B-4793-6C50-19A1-0D097359A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A165-AE43-9842-AB2B-8A3CC22B3925}" type="datetimeFigureOut">
              <a:rPr lang="en-US" smtClean="0"/>
              <a:t>7/4/24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A26D-C69D-B2D8-82CE-7743D23C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A8858A-F995-C76B-B2F0-1ED311D6E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6F8D8-C785-9B42-94F4-A16685992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80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6562-235C-A579-3FA4-A2FB451DF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25912-E3C5-F0F8-7B7D-3CB3B34DF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7DED9-B3F5-FCFF-9C9E-8150588EC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F167-BBBA-3346-9479-C8437BE16F22}" type="datetime1">
              <a:rPr lang="en-GB" smtClean="0"/>
              <a:t>04/07/2024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109EF-ACC4-E338-D200-C4E3E3B9F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Sussex Gardens Trust Oral History Project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3F1B5-5BF0-C031-F94B-5133EA73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FAAC-14FA-CE4E-89B2-93E8DA02B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7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70065-CB27-172D-0CAD-165CAE21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48CEAA-9343-DDC4-83E9-EF005BF721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406FA9-9BB3-AC30-037A-9A5E6E60B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2FD85-DF24-14C2-4567-B1726D3C1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A165-AE43-9842-AB2B-8A3CC22B3925}" type="datetimeFigureOut">
              <a:rPr lang="en-US" smtClean="0"/>
              <a:t>7/4/24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910AC1-352E-6282-D141-5EEEC9540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90294-8C7E-AFA2-9BAA-66D88E4E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6F8D8-C785-9B42-94F4-A16685992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68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E87AE-92E2-FCAB-CC48-62AE3ECA1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93796D-5792-AE55-7712-4D4153990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F099D-9205-958E-C8A4-E28345E0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A165-AE43-9842-AB2B-8A3CC22B3925}" type="datetimeFigureOut">
              <a:rPr lang="en-US" smtClean="0"/>
              <a:t>7/4/24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05892-00F7-8103-36ED-24837496B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CD1F4-FA16-D68E-6079-5508D8303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6F8D8-C785-9B42-94F4-A16685992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67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388B6A-CFC5-9928-85DA-8E00148209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880955-EA17-2E03-9427-ED3708F5D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C44D4-8C98-043B-6DB3-BA1418491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A165-AE43-9842-AB2B-8A3CC22B3925}" type="datetimeFigureOut">
              <a:rPr lang="en-US" smtClean="0"/>
              <a:t>7/4/24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2BD68-42F7-A7FC-B9AC-A5E9A3E43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A7E73-631C-E9FF-D440-A29D56CB2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6F8D8-C785-9B42-94F4-A16685992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87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95223-7003-4810-13AB-3D81A029A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75A43-BCC6-5177-993D-FA32F7C8C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B01CD-9852-F55C-3BCA-3E91261C7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B08DD-8C20-D542-896D-D2A7B907AAEA}" type="datetime1">
              <a:rPr lang="en-GB" smtClean="0"/>
              <a:t>04/07/2024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0DFF-57F5-DA9F-DB72-86E35E957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Sussex Gardens Trust Oral History Project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6A804-C1AE-B4D4-480F-C24F97986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FAAC-14FA-CE4E-89B2-93E8DA02B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42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4B363-D192-5457-477A-A96979640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C9DE0-2E21-2FE1-D3A8-3D65DFE793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32619B-3517-17BB-2B07-30B9E3E39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2A196-BFC8-EC05-5103-21CF35D9A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B85A4-C636-C947-9A0C-CABB3C17009B}" type="datetime1">
              <a:rPr lang="en-GB" smtClean="0"/>
              <a:t>04/07/2024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C60E3-7C1F-8B99-015C-9DF97BE45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Sussex Gardens Trust Oral History Project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29237B-008A-8D7C-6229-9AEDD1171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FAAC-14FA-CE4E-89B2-93E8DA02B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38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BBCFB-71B6-153A-2DB9-61230FDB3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0564D-62B2-C117-1073-BE4E1D06E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006C9-239E-7CD2-4629-6EAFB5A57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A5338E-C270-D46E-8802-DEE9776CD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E3638E-7CD1-3F84-87B6-4969F8ED90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ECDCD3-DC1F-A9BB-2087-5BC1A0618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94E5-91F1-9349-AC35-85B6DF63917E}" type="datetime1">
              <a:rPr lang="en-GB" smtClean="0"/>
              <a:t>04/07/2024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FB3F3B-46A7-3750-DD01-98A6F24F8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Sussex Gardens Trust Oral History Project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0687A9-42D5-87D6-3F1C-7A89B186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FAAC-14FA-CE4E-89B2-93E8DA02B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16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F2472-3546-E256-4360-E196CD238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C71CFB-44E5-7F23-C2C6-0A6F98892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44D9A-560D-1C4C-B297-323E6B786217}" type="datetime1">
              <a:rPr lang="en-GB" smtClean="0"/>
              <a:t>04/07/2024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FE1F72-46B7-B5C0-28BD-7A9618E1A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Sussex Gardens Trust Oral History Project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31862E-FF51-EFE9-2C02-1F369405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FAAC-14FA-CE4E-89B2-93E8DA02B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73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BB232-2254-4051-BD67-F6611EE25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A710-0DA8-7E4D-A43E-73D764194BE6}" type="datetime1">
              <a:rPr lang="en-GB" smtClean="0"/>
              <a:t>04/07/2024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EAE462-05BD-E6D4-A087-DC9B2C369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Sussex Gardens Trust Oral History Project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6A3B0-7E82-FAFD-C873-DF795CF8B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FAAC-14FA-CE4E-89B2-93E8DA02B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30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93C40-704D-836E-F998-7DE2175FB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BCA47-CFD1-1D7B-D8DD-E56D1D3BB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B8E61-11A4-28DB-EC63-72AC692AC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CFEC54-0F28-9F24-1864-286B1E2E9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9CCF-5459-A349-BD0E-70937A48709D}" type="datetime1">
              <a:rPr lang="en-GB" smtClean="0"/>
              <a:t>04/07/2024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08AF66-F555-E089-6A60-1B93E43EC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Sussex Gardens Trust Oral History Project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71F7A-F494-AADE-4E31-32EFC9377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FAAC-14FA-CE4E-89B2-93E8DA02B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20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83324-EFAD-284E-5966-F8B6BD778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A6DA5F-42CF-BC99-0B65-91045051A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6FCF08-8763-3308-2A89-7F824CBF8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4A70E0-6F9E-E1CF-095C-4AED8F2C7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30612-1345-A34F-BE8F-43279F63DAEE}" type="datetime1">
              <a:rPr lang="en-GB" smtClean="0"/>
              <a:t>04/07/2024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B3008-526C-1B74-FC44-ECB37552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Sussex Gardens Trust Oral History Project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4F509-189C-3FBA-C58F-BB4F3D8E3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FAAC-14FA-CE4E-89B2-93E8DA02B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02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C18CC8-0360-1B19-F40F-20879AA39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9271C-8BBD-283A-FC80-A269CA649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D4EFF-9848-F8C7-481C-3DB3FE093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7DD56-F398-0842-ADDB-163B2B396604}" type="datetime1">
              <a:rPr lang="en-GB" smtClean="0"/>
              <a:t>04/07/2024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61BFC-6134-EFD1-E9EA-6DAC6A24D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Sussex Gardens Trust Oral History Project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DFF1D-450D-0469-0CFA-1D26478B9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4FAAC-14FA-CE4E-89B2-93E8DA02B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4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227B8B-B3CB-33D2-3C7A-D6B71967B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65B86-2FC0-CB48-3A0C-B49994FE1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46E99-1587-6782-6592-011DAD67E4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6A165-AE43-9842-AB2B-8A3CC22B3925}" type="datetimeFigureOut">
              <a:rPr lang="en-US" smtClean="0"/>
              <a:t>7/4/24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38B8E-3C8E-245B-E82F-CA147F234A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C5F4A-960F-FAA9-402D-4E0AB8413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6F8D8-C785-9B42-94F4-A16685992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1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hs.org.uk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0AA916-8562-223A-F665-EF28E3ED0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Sussex Gardens Trust Oral History Project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E891C2-1DF5-B197-FB43-711CF6325162}"/>
              </a:ext>
            </a:extLst>
          </p:cNvPr>
          <p:cNvSpPr txBox="1"/>
          <p:nvPr/>
        </p:nvSpPr>
        <p:spPr>
          <a:xfrm>
            <a:off x="2695075" y="244624"/>
            <a:ext cx="914400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Start a Conversation: </a:t>
            </a:r>
          </a:p>
          <a:p>
            <a:r>
              <a:rPr lang="en-US" sz="2400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Small Steps in Managing an Oral History Project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D0B5C3-BB12-9FFE-FF46-DCD653B32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16" y="318540"/>
            <a:ext cx="2397669" cy="660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6628F3-7F19-4799-5D4E-4131A5895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10" y="1379527"/>
            <a:ext cx="4475747" cy="30073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98B496-B236-2C0A-8EC7-7C6AA61EDED8}"/>
              </a:ext>
            </a:extLst>
          </p:cNvPr>
          <p:cNvSpPr txBox="1"/>
          <p:nvPr/>
        </p:nvSpPr>
        <p:spPr>
          <a:xfrm>
            <a:off x="482599" y="1379527"/>
            <a:ext cx="381401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Why an oral history project?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Bring a new perspective to our view of the past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Fill the gap in the written history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Document memories and stories from people excluded from traditional records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Record the changing and enduring experience of a public garden in the community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AC686D-C6E2-451A-5D36-F2D38054F1AD}"/>
              </a:ext>
            </a:extLst>
          </p:cNvPr>
          <p:cNvSpPr txBox="1"/>
          <p:nvPr/>
        </p:nvSpPr>
        <p:spPr>
          <a:xfrm>
            <a:off x="4139447" y="4454110"/>
            <a:ext cx="4475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Marine Gardens in Worthing c1930s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71E801-3530-FBF1-3DE1-F94934E9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3495842"/>
            <a:ext cx="3814011" cy="28605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FCA48F-1CB2-74E2-AEBE-F53BC4048DFC}"/>
              </a:ext>
            </a:extLst>
          </p:cNvPr>
          <p:cNvSpPr txBox="1"/>
          <p:nvPr/>
        </p:nvSpPr>
        <p:spPr>
          <a:xfrm>
            <a:off x="8153400" y="6356350"/>
            <a:ext cx="321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April 2024</a:t>
            </a:r>
          </a:p>
        </p:txBody>
      </p:sp>
    </p:spTree>
    <p:extLst>
      <p:ext uri="{BB962C8B-B14F-4D97-AF65-F5344CB8AC3E}">
        <p14:creationId xmlns:p14="http://schemas.microsoft.com/office/powerpoint/2010/main" val="3531024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3C99AC-B784-EE58-A770-0BF84DDED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73" y="337449"/>
            <a:ext cx="5361907" cy="408200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F179E-000E-5D49-A20F-F771F058C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Sussex Gardens Trust Oral History Project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10C7E-9289-843E-653A-D8FE740BB1E5}"/>
              </a:ext>
            </a:extLst>
          </p:cNvPr>
          <p:cNvSpPr txBox="1"/>
          <p:nvPr/>
        </p:nvSpPr>
        <p:spPr>
          <a:xfrm>
            <a:off x="5381125" y="277206"/>
            <a:ext cx="45118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Why this project?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Recruit new volunteers from SGT in a different research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Engage with community groups and raise awareness of the work of the Trust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Create a template to use in future SGT projects 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F94F29-1E5A-B2CC-89A0-658461F55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2967" y="353135"/>
            <a:ext cx="2169694" cy="22531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3EC165-3184-35F9-3B1E-E8427B475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39819">
            <a:off x="7302217" y="3651930"/>
            <a:ext cx="4511842" cy="28324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1C05C9-BEEA-06D3-5BD0-F8A428A733E0}"/>
              </a:ext>
            </a:extLst>
          </p:cNvPr>
          <p:cNvSpPr txBox="1"/>
          <p:nvPr/>
        </p:nvSpPr>
        <p:spPr>
          <a:xfrm>
            <a:off x="227373" y="4707090"/>
            <a:ext cx="5361907" cy="175432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Preparation:</a:t>
            </a:r>
          </a:p>
          <a:p>
            <a:r>
              <a:rPr lang="en-US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Joining the Oral History Society – 2 day training session on oral history: interviews, questions, copyright, equipment, legal and ethical issues.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99065E-3E29-77B3-0883-C1802B1588DD}"/>
              </a:ext>
            </a:extLst>
          </p:cNvPr>
          <p:cNvSpPr txBox="1"/>
          <p:nvPr/>
        </p:nvSpPr>
        <p:spPr>
          <a:xfrm>
            <a:off x="215684" y="5987018"/>
            <a:ext cx="3668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https://www.ohs.org.uk/#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468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01EB5C-B16C-9965-A8DB-09E951F75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Sussex Gardens Trust Oral History Project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97449D-7434-9991-1733-9317124F0C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/>
          <a:stretch/>
        </p:blipFill>
        <p:spPr bwMode="auto">
          <a:xfrm>
            <a:off x="-673769" y="-1006219"/>
            <a:ext cx="13780903" cy="85606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6800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C4E026-03DE-BC19-81C3-607E3C0F7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Sussex Gardens Trust Oral History Project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138FC1-B184-1D52-8E24-A6FD8884E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95" y="253330"/>
            <a:ext cx="7976935" cy="59827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08E5C5-C085-DDD7-7A12-6AD07DA8A871}"/>
              </a:ext>
            </a:extLst>
          </p:cNvPr>
          <p:cNvSpPr txBox="1"/>
          <p:nvPr/>
        </p:nvSpPr>
        <p:spPr>
          <a:xfrm>
            <a:off x="8885319" y="1121022"/>
            <a:ext cx="264694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Meeting the café owner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Choosing day and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Inviting the Friends of Marine Gardens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Creating posters and leaflets about the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Posting on social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Planning prompt questions</a:t>
            </a:r>
          </a:p>
          <a:p>
            <a:endParaRPr lang="en-US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D56ACE-5E85-168E-830D-A9EB5BE9644A}"/>
              </a:ext>
            </a:extLst>
          </p:cNvPr>
          <p:cNvSpPr txBox="1"/>
          <p:nvPr/>
        </p:nvSpPr>
        <p:spPr>
          <a:xfrm>
            <a:off x="8566482" y="526287"/>
            <a:ext cx="3284623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Planning the drop-in activity</a:t>
            </a:r>
          </a:p>
        </p:txBody>
      </p:sp>
    </p:spTree>
    <p:extLst>
      <p:ext uri="{BB962C8B-B14F-4D97-AF65-F5344CB8AC3E}">
        <p14:creationId xmlns:p14="http://schemas.microsoft.com/office/powerpoint/2010/main" val="333256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4B415B-16E8-306F-26A5-3EB1B850A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Sussex Gardens Trust Oral History Project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55B25E-8CD9-B834-CA97-5BF757E80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7233">
            <a:off x="434891" y="299887"/>
            <a:ext cx="4279900" cy="6056462"/>
          </a:xfrm>
          <a:prstGeom prst="rect">
            <a:avLst/>
          </a:prstGeom>
        </p:spPr>
      </p:pic>
      <p:sp>
        <p:nvSpPr>
          <p:cNvPr id="13" name="Text Box 4">
            <a:extLst>
              <a:ext uri="{FF2B5EF4-FFF2-40B4-BE49-F238E27FC236}">
                <a16:creationId xmlns:a16="http://schemas.microsoft.com/office/drawing/2014/main" id="{59E750A9-60D3-5E5E-3E02-D883DDEB9180}"/>
              </a:ext>
            </a:extLst>
          </p:cNvPr>
          <p:cNvSpPr txBox="1"/>
          <p:nvPr/>
        </p:nvSpPr>
        <p:spPr>
          <a:xfrm>
            <a:off x="5427161" y="490143"/>
            <a:ext cx="5813425" cy="75941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b="1" dirty="0">
                <a:solidFill>
                  <a:srgbClr val="055293"/>
                </a:solidFill>
                <a:effectLst/>
                <a:latin typeface="Lucida Grande" panose="020B0600040502020204" pitchFamily="34" charset="0"/>
                <a:ea typeface="Calibri" panose="020F0502020204030204" pitchFamily="34" charset="0"/>
                <a:cs typeface="Lucida Grande" panose="020B0600040502020204" pitchFamily="34" charset="0"/>
              </a:rPr>
              <a:t>Collecting Memories – from people who worked in the gardens, or in the café</a:t>
            </a:r>
            <a:endParaRPr lang="en-GB" sz="1600" dirty="0">
              <a:effectLst/>
              <a:latin typeface="Lucida Grande" panose="020B0600040502020204" pitchFamily="34" charset="0"/>
              <a:ea typeface="Calibri" panose="020F0502020204030204" pitchFamily="34" charset="0"/>
              <a:cs typeface="Lucida Grande" panose="020B06000405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359CE2-C189-F91C-7214-F39998F4B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42" y="1366490"/>
            <a:ext cx="4806950" cy="35248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C2307D-61A0-A6E6-78C7-91A06B5BBF81}"/>
              </a:ext>
            </a:extLst>
          </p:cNvPr>
          <p:cNvSpPr txBox="1"/>
          <p:nvPr/>
        </p:nvSpPr>
        <p:spPr>
          <a:xfrm>
            <a:off x="5246688" y="5008309"/>
            <a:ext cx="667660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effectLst/>
                <a:latin typeface="Open Sans" pitchFamily="2" charset="0"/>
                <a:ea typeface="Calibri" panose="020F0502020204030204" pitchFamily="34" charset="0"/>
                <a:cs typeface="Times New Roman (Body CS)"/>
              </a:rPr>
              <a:t>In the 1950s/60s there was a small ice cream kiosk next to the café. </a:t>
            </a:r>
            <a:endParaRPr lang="en-GB" sz="1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algn="ctr"/>
            <a:r>
              <a:rPr lang="en-GB" sz="1400" b="1" dirty="0">
                <a:solidFill>
                  <a:schemeClr val="bg1"/>
                </a:solidFill>
                <a:effectLst/>
                <a:latin typeface="Open Sans" pitchFamily="2" charset="0"/>
                <a:ea typeface="Calibri" panose="020F0502020204030204" pitchFamily="34" charset="0"/>
                <a:cs typeface="Times New Roman (Body CS)"/>
              </a:rPr>
              <a:t> </a:t>
            </a:r>
            <a:endParaRPr lang="en-GB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algn="ctr"/>
            <a:r>
              <a:rPr lang="en-GB" sz="1400" b="1" dirty="0">
                <a:solidFill>
                  <a:schemeClr val="bg1"/>
                </a:solidFill>
                <a:effectLst/>
                <a:latin typeface="Open Sans" pitchFamily="2" charset="0"/>
                <a:ea typeface="Calibri" panose="020F0502020204030204" pitchFamily="34" charset="0"/>
                <a:cs typeface="Times New Roman (Body CS)"/>
              </a:rPr>
              <a:t>Do you know anyone who might have worked in the kiosk?  </a:t>
            </a:r>
          </a:p>
          <a:p>
            <a:pPr algn="ctr"/>
            <a:r>
              <a:rPr lang="en-GB" sz="1400" b="1" dirty="0">
                <a:solidFill>
                  <a:schemeClr val="bg1"/>
                </a:solidFill>
                <a:effectLst/>
                <a:latin typeface="Open Sans" pitchFamily="2" charset="0"/>
                <a:ea typeface="Calibri" panose="020F0502020204030204" pitchFamily="34" charset="0"/>
                <a:cs typeface="Times New Roman (Body CS)"/>
              </a:rPr>
              <a:t>We would love to hear their stories of selling ice creams.</a:t>
            </a:r>
            <a:endParaRPr lang="en-GB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algn="ctr"/>
            <a:r>
              <a:rPr lang="en-GB" sz="1800" dirty="0">
                <a:solidFill>
                  <a:srgbClr val="2C5234"/>
                </a:solidFill>
                <a:effectLst/>
                <a:latin typeface="Open Sans" pitchFamily="2" charset="0"/>
                <a:ea typeface="Calibri" panose="020F0502020204030204" pitchFamily="34" charset="0"/>
                <a:cs typeface="Times New Roman (Body CS)"/>
              </a:rPr>
              <a:t> 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 (Body CS)"/>
            </a:endParaRPr>
          </a:p>
        </p:txBody>
      </p:sp>
    </p:spTree>
    <p:extLst>
      <p:ext uri="{BB962C8B-B14F-4D97-AF65-F5344CB8AC3E}">
        <p14:creationId xmlns:p14="http://schemas.microsoft.com/office/powerpoint/2010/main" val="2369410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0B3BFA-BC10-EF21-3086-263A9474D6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7" y="1278387"/>
            <a:ext cx="5607283" cy="4111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2C57B7-4FCD-9FE3-E4A9-186C33BA8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67579" y="3278906"/>
            <a:ext cx="3696368" cy="27722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A8CC72-769F-B714-A328-8AD790006A9D}"/>
              </a:ext>
            </a:extLst>
          </p:cNvPr>
          <p:cNvSpPr txBox="1"/>
          <p:nvPr/>
        </p:nvSpPr>
        <p:spPr>
          <a:xfrm>
            <a:off x="6372225" y="511525"/>
            <a:ext cx="50292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2C5234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‘In</a:t>
            </a:r>
            <a:r>
              <a:rPr lang="en-US" i="1" dirty="0">
                <a:solidFill>
                  <a:srgbClr val="2C5234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the late 1950s I worked in the little kiosk to the right of the old café. We sold ice creams and cigarettes and some sweets – Polos. There was only room for one person inside, so I was on my own. </a:t>
            </a:r>
          </a:p>
          <a:p>
            <a:r>
              <a:rPr lang="en-US" i="1" dirty="0">
                <a:solidFill>
                  <a:srgbClr val="2C5234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My older sister worked there also, before me, though my younger sister did not</a:t>
            </a:r>
          </a:p>
          <a:p>
            <a:endParaRPr lang="en-US" i="1" dirty="0">
              <a:solidFill>
                <a:srgbClr val="2C5234"/>
              </a:solidFill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D3851B-E46C-9066-0B63-0D7ECB0D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Sussex Gardens Trust Oral History Project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858182-5B6B-27F1-F009-DD940A9A28DA}"/>
              </a:ext>
            </a:extLst>
          </p:cNvPr>
          <p:cNvSpPr txBox="1"/>
          <p:nvPr/>
        </p:nvSpPr>
        <p:spPr>
          <a:xfrm>
            <a:off x="500749" y="312184"/>
            <a:ext cx="50292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Garden history can be a written story but there is a hidden history …</a:t>
            </a:r>
          </a:p>
        </p:txBody>
      </p:sp>
    </p:spTree>
    <p:extLst>
      <p:ext uri="{BB962C8B-B14F-4D97-AF65-F5344CB8AC3E}">
        <p14:creationId xmlns:p14="http://schemas.microsoft.com/office/powerpoint/2010/main" val="1249782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2DE0D2-9074-5B89-0C32-6CEF9E64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Sussex Gardens Trust Oral History Project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58FB72-C15C-5D4D-7047-0014806ED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722" y="1829402"/>
            <a:ext cx="4549942" cy="3337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ECC355-D792-2323-7FA1-267B66D0E7E7}"/>
              </a:ext>
            </a:extLst>
          </p:cNvPr>
          <p:cNvSpPr txBox="1"/>
          <p:nvPr/>
        </p:nvSpPr>
        <p:spPr>
          <a:xfrm>
            <a:off x="527944" y="200615"/>
            <a:ext cx="2378242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What went well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F40F30-27CA-5D7F-628E-44299988B0DB}"/>
              </a:ext>
            </a:extLst>
          </p:cNvPr>
          <p:cNvSpPr txBox="1"/>
          <p:nvPr/>
        </p:nvSpPr>
        <p:spPr>
          <a:xfrm>
            <a:off x="341727" y="932755"/>
            <a:ext cx="28514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Engaging with the volunteers: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New skills – researching garden history  differently -and they had a good time!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Establishing a positive relationship with the community group </a:t>
            </a:r>
          </a:p>
          <a:p>
            <a:endParaRPr lang="en-US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Reminiscences shared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Fresh insights and perspectives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Useful contacts made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02CEFF-DCFF-7A7C-0A17-70642FB6B707}"/>
              </a:ext>
            </a:extLst>
          </p:cNvPr>
          <p:cNvSpPr txBox="1"/>
          <p:nvPr/>
        </p:nvSpPr>
        <p:spPr>
          <a:xfrm>
            <a:off x="3821029" y="200615"/>
            <a:ext cx="4211052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What we learned</a:t>
            </a:r>
            <a:endParaRPr lang="en-US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CDBD80-E40E-809E-C85F-B8C9B3AF33EB}"/>
              </a:ext>
            </a:extLst>
          </p:cNvPr>
          <p:cNvSpPr txBox="1"/>
          <p:nvPr/>
        </p:nvSpPr>
        <p:spPr>
          <a:xfrm>
            <a:off x="3592286" y="870852"/>
            <a:ext cx="396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Interviewees not following 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FC3C77-A9F4-AB94-E0AA-E4BE077743A8}"/>
              </a:ext>
            </a:extLst>
          </p:cNvPr>
          <p:cNvSpPr txBox="1"/>
          <p:nvPr/>
        </p:nvSpPr>
        <p:spPr>
          <a:xfrm>
            <a:off x="8473760" y="226276"/>
            <a:ext cx="3190296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What next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D02333-0F05-9F93-726A-0B6823508623}"/>
              </a:ext>
            </a:extLst>
          </p:cNvPr>
          <p:cNvSpPr txBox="1"/>
          <p:nvPr/>
        </p:nvSpPr>
        <p:spPr>
          <a:xfrm>
            <a:off x="8066601" y="907827"/>
            <a:ext cx="36467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 template to take the project forward and receive feedback from the SGT research group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103D7B-8EEF-577F-FC42-4073A6EE5F5C}"/>
              </a:ext>
            </a:extLst>
          </p:cNvPr>
          <p:cNvSpPr txBox="1"/>
          <p:nvPr/>
        </p:nvSpPr>
        <p:spPr>
          <a:xfrm>
            <a:off x="8879912" y="2420375"/>
            <a:ext cx="2784144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Start a conversation!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4E753C-3E79-9444-D997-9EAA68225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796" y="3732244"/>
            <a:ext cx="3658101" cy="2322862"/>
          </a:xfrm>
          <a:prstGeom prst="rect">
            <a:avLst/>
          </a:prstGeom>
          <a:scene3d>
            <a:camera prst="orthographicFront">
              <a:rot lat="0" lon="21299999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80455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8" grpId="0"/>
      <p:bldP spid="9" grpId="0" animBg="1"/>
      <p:bldP spid="11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CBB09C10B71248B5B0C4B6B973DE1F" ma:contentTypeVersion="15" ma:contentTypeDescription="Create a new document." ma:contentTypeScope="" ma:versionID="1a2c033fbbc4e63424590fe65780eae2">
  <xsd:schema xmlns:xsd="http://www.w3.org/2001/XMLSchema" xmlns:xs="http://www.w3.org/2001/XMLSchema" xmlns:p="http://schemas.microsoft.com/office/2006/metadata/properties" xmlns:ns2="a86ee1e0-ca72-4501-abc7-420e5bb4065d" xmlns:ns3="7a758637-571d-49ba-80c6-81115d3d9e15" targetNamespace="http://schemas.microsoft.com/office/2006/metadata/properties" ma:root="true" ma:fieldsID="05729a028962a13597d1048d0f2b640f" ns2:_="" ns3:_="">
    <xsd:import namespace="a86ee1e0-ca72-4501-abc7-420e5bb4065d"/>
    <xsd:import namespace="7a758637-571d-49ba-80c6-81115d3d9e1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ee1e0-ca72-4501-abc7-420e5bb4065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b3840f1-a85c-47f1-a018-20045b4327a4}" ma:internalName="TaxCatchAll" ma:showField="CatchAllData" ma:web="a86ee1e0-ca72-4501-abc7-420e5bb406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758637-571d-49ba-80c6-81115d3d9e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9803bd0f-db41-40ea-a479-c50fa7f44d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86ee1e0-ca72-4501-abc7-420e5bb4065d" xsi:nil="true"/>
    <lcf76f155ced4ddcb4097134ff3c332f xmlns="7a758637-571d-49ba-80c6-81115d3d9e1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4D15100-79A6-4474-9041-EF1FA1559E2C}"/>
</file>

<file path=customXml/itemProps2.xml><?xml version="1.0" encoding="utf-8"?>
<ds:datastoreItem xmlns:ds="http://schemas.openxmlformats.org/officeDocument/2006/customXml" ds:itemID="{67CE5EC5-894C-4490-BEB4-F4E6917816BB}"/>
</file>

<file path=customXml/itemProps3.xml><?xml version="1.0" encoding="utf-8"?>
<ds:datastoreItem xmlns:ds="http://schemas.openxmlformats.org/officeDocument/2006/customXml" ds:itemID="{2F2CB7B9-1135-4BD3-97BD-56B4EB5A2E91}"/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430</Words>
  <Application>Microsoft Macintosh PowerPoint</Application>
  <PresentationFormat>Widescreen</PresentationFormat>
  <Paragraphs>67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Lucida Grande</vt:lpstr>
      <vt:lpstr>Open Sans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Sally Ingram</dc:creator>
  <cp:lastModifiedBy>Sally Ingram</cp:lastModifiedBy>
  <cp:revision>25</cp:revision>
  <dcterms:created xsi:type="dcterms:W3CDTF">2024-06-06T11:18:25Z</dcterms:created>
  <dcterms:modified xsi:type="dcterms:W3CDTF">2024-07-04T10:23:05Z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0x01010063CBB09C10B71248B5B0C4B6B973DE1F</vt:lpwstr>
  </property>
</Properties>
</file>