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28"/>
  </p:notesMasterIdLst>
  <p:sldIdLst>
    <p:sldId id="293" r:id="rId5"/>
    <p:sldId id="288" r:id="rId6"/>
    <p:sldId id="289" r:id="rId7"/>
    <p:sldId id="290" r:id="rId8"/>
    <p:sldId id="291" r:id="rId9"/>
    <p:sldId id="292" r:id="rId10"/>
    <p:sldId id="294" r:id="rId11"/>
    <p:sldId id="295" r:id="rId12"/>
    <p:sldId id="296" r:id="rId13"/>
    <p:sldId id="297" r:id="rId14"/>
    <p:sldId id="299" r:id="rId15"/>
    <p:sldId id="300" r:id="rId16"/>
    <p:sldId id="302" r:id="rId17"/>
    <p:sldId id="303" r:id="rId18"/>
    <p:sldId id="304" r:id="rId19"/>
    <p:sldId id="305" r:id="rId20"/>
    <p:sldId id="309" r:id="rId21"/>
    <p:sldId id="310" r:id="rId22"/>
    <p:sldId id="311" r:id="rId23"/>
    <p:sldId id="312" r:id="rId24"/>
    <p:sldId id="316" r:id="rId25"/>
    <p:sldId id="313" r:id="rId26"/>
    <p:sldId id="314"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9A38A"/>
    <a:srgbClr val="17734C"/>
    <a:srgbClr val="00653A"/>
    <a:srgbClr val="3A8665"/>
    <a:srgbClr val="267A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DADC9C-4176-4468-AFD5-3ED9E2A53B5B}" v="3" dt="2023-09-21T10:19:21.106"/>
    <p1510:client id="{B6E8E908-7D03-4D2B-A866-706C489DB5F9}" v="1" dt="2023-09-21T10:14:55.2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5120" autoAdjust="0"/>
  </p:normalViewPr>
  <p:slideViewPr>
    <p:cSldViewPr snapToGrid="0">
      <p:cViewPr varScale="1">
        <p:scale>
          <a:sx n="63" d="100"/>
          <a:sy n="63" d="100"/>
        </p:scale>
        <p:origin x="2994" y="66"/>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kie Taylor" userId="9a6ee69f-2ef6-4989-986c-e1367f2e5a60" providerId="ADAL" clId="{B6E8E908-7D03-4D2B-A866-706C489DB5F9}"/>
    <pc:docChg chg="modSld modMainMaster">
      <pc:chgData name="Frankie Taylor" userId="9a6ee69f-2ef6-4989-986c-e1367f2e5a60" providerId="ADAL" clId="{B6E8E908-7D03-4D2B-A866-706C489DB5F9}" dt="2023-09-21T10:15:30.667" v="8" actId="34135"/>
      <pc:docMkLst>
        <pc:docMk/>
      </pc:docMkLst>
      <pc:sldChg chg="modSp mod">
        <pc:chgData name="Frankie Taylor" userId="9a6ee69f-2ef6-4989-986c-e1367f2e5a60" providerId="ADAL" clId="{B6E8E908-7D03-4D2B-A866-706C489DB5F9}" dt="2023-09-21T10:15:30.667" v="8" actId="34135"/>
        <pc:sldMkLst>
          <pc:docMk/>
          <pc:sldMk cId="3781879787" sldId="258"/>
        </pc:sldMkLst>
        <pc:spChg chg="mod">
          <ac:chgData name="Frankie Taylor" userId="9a6ee69f-2ef6-4989-986c-e1367f2e5a60" providerId="ADAL" clId="{B6E8E908-7D03-4D2B-A866-706C489DB5F9}" dt="2023-09-21T10:15:30.667" v="8" actId="34135"/>
          <ac:spMkLst>
            <pc:docMk/>
            <pc:sldMk cId="3781879787" sldId="258"/>
            <ac:spMk id="3" creationId="{B763B7E5-B55E-0492-5AA5-7CE25317AD36}"/>
          </ac:spMkLst>
        </pc:spChg>
        <pc:picChg chg="mod">
          <ac:chgData name="Frankie Taylor" userId="9a6ee69f-2ef6-4989-986c-e1367f2e5a60" providerId="ADAL" clId="{B6E8E908-7D03-4D2B-A866-706C489DB5F9}" dt="2023-09-21T10:15:30.667" v="8" actId="34135"/>
          <ac:picMkLst>
            <pc:docMk/>
            <pc:sldMk cId="3781879787" sldId="258"/>
            <ac:picMk id="5" creationId="{37403A13-3715-3189-8563-6C2A3B5FD246}"/>
          </ac:picMkLst>
        </pc:picChg>
        <pc:picChg chg="mod">
          <ac:chgData name="Frankie Taylor" userId="9a6ee69f-2ef6-4989-986c-e1367f2e5a60" providerId="ADAL" clId="{B6E8E908-7D03-4D2B-A866-706C489DB5F9}" dt="2023-09-21T10:15:30.667" v="8" actId="34135"/>
          <ac:picMkLst>
            <pc:docMk/>
            <pc:sldMk cId="3781879787" sldId="258"/>
            <ac:picMk id="10" creationId="{D006F414-8BB7-87C7-CE69-F6259D875E9B}"/>
          </ac:picMkLst>
        </pc:picChg>
      </pc:sldChg>
      <pc:sldMasterChg chg="modSp modSldLayout">
        <pc:chgData name="Frankie Taylor" userId="9a6ee69f-2ef6-4989-986c-e1367f2e5a60" providerId="ADAL" clId="{B6E8E908-7D03-4D2B-A866-706C489DB5F9}" dt="2023-09-21T10:14:55.228" v="0"/>
        <pc:sldMasterMkLst>
          <pc:docMk/>
          <pc:sldMasterMk cId="2655690523" sldId="2147483684"/>
        </pc:sldMasterMkLst>
        <pc:spChg chg="mod">
          <ac:chgData name="Frankie Taylor" userId="9a6ee69f-2ef6-4989-986c-e1367f2e5a60" providerId="ADAL" clId="{B6E8E908-7D03-4D2B-A866-706C489DB5F9}" dt="2023-09-21T10:14:55.228" v="0"/>
          <ac:spMkLst>
            <pc:docMk/>
            <pc:sldMasterMk cId="2655690523" sldId="2147483684"/>
            <ac:spMk id="2" creationId="{00000000-0000-0000-0000-000000000000}"/>
          </ac:spMkLst>
        </pc:spChg>
        <pc:spChg chg="mod">
          <ac:chgData name="Frankie Taylor" userId="9a6ee69f-2ef6-4989-986c-e1367f2e5a60" providerId="ADAL" clId="{B6E8E908-7D03-4D2B-A866-706C489DB5F9}" dt="2023-09-21T10:14:55.228" v="0"/>
          <ac:spMkLst>
            <pc:docMk/>
            <pc:sldMasterMk cId="2655690523" sldId="2147483684"/>
            <ac:spMk id="3" creationId="{00000000-0000-0000-0000-000000000000}"/>
          </ac:spMkLst>
        </pc:spChg>
        <pc:spChg chg="mod">
          <ac:chgData name="Frankie Taylor" userId="9a6ee69f-2ef6-4989-986c-e1367f2e5a60" providerId="ADAL" clId="{B6E8E908-7D03-4D2B-A866-706C489DB5F9}" dt="2023-09-21T10:14:55.228" v="0"/>
          <ac:spMkLst>
            <pc:docMk/>
            <pc:sldMasterMk cId="2655690523" sldId="2147483684"/>
            <ac:spMk id="4" creationId="{00000000-0000-0000-0000-000000000000}"/>
          </ac:spMkLst>
        </pc:spChg>
        <pc:spChg chg="mod">
          <ac:chgData name="Frankie Taylor" userId="9a6ee69f-2ef6-4989-986c-e1367f2e5a60" providerId="ADAL" clId="{B6E8E908-7D03-4D2B-A866-706C489DB5F9}" dt="2023-09-21T10:14:55.228" v="0"/>
          <ac:spMkLst>
            <pc:docMk/>
            <pc:sldMasterMk cId="2655690523" sldId="2147483684"/>
            <ac:spMk id="5" creationId="{00000000-0000-0000-0000-000000000000}"/>
          </ac:spMkLst>
        </pc:spChg>
        <pc:spChg chg="mod">
          <ac:chgData name="Frankie Taylor" userId="9a6ee69f-2ef6-4989-986c-e1367f2e5a60" providerId="ADAL" clId="{B6E8E908-7D03-4D2B-A866-706C489DB5F9}" dt="2023-09-21T10:14:55.228" v="0"/>
          <ac:spMkLst>
            <pc:docMk/>
            <pc:sldMasterMk cId="2655690523" sldId="2147483684"/>
            <ac:spMk id="6" creationId="{00000000-0000-0000-0000-000000000000}"/>
          </ac:spMkLst>
        </pc:spChg>
        <pc:sldLayoutChg chg="modSp">
          <pc:chgData name="Frankie Taylor" userId="9a6ee69f-2ef6-4989-986c-e1367f2e5a60" providerId="ADAL" clId="{B6E8E908-7D03-4D2B-A866-706C489DB5F9}" dt="2023-09-21T10:14:55.228" v="0"/>
          <pc:sldLayoutMkLst>
            <pc:docMk/>
            <pc:sldMasterMk cId="2655690523" sldId="2147483684"/>
            <pc:sldLayoutMk cId="1940161043" sldId="2147483685"/>
          </pc:sldLayoutMkLst>
          <pc:spChg chg="mod">
            <ac:chgData name="Frankie Taylor" userId="9a6ee69f-2ef6-4989-986c-e1367f2e5a60" providerId="ADAL" clId="{B6E8E908-7D03-4D2B-A866-706C489DB5F9}" dt="2023-09-21T10:14:55.228" v="0"/>
            <ac:spMkLst>
              <pc:docMk/>
              <pc:sldMasterMk cId="2655690523" sldId="2147483684"/>
              <pc:sldLayoutMk cId="1940161043" sldId="2147483685"/>
              <ac:spMk id="2" creationId="{00000000-0000-0000-0000-000000000000}"/>
            </ac:spMkLst>
          </pc:spChg>
          <pc:spChg chg="mod">
            <ac:chgData name="Frankie Taylor" userId="9a6ee69f-2ef6-4989-986c-e1367f2e5a60" providerId="ADAL" clId="{B6E8E908-7D03-4D2B-A866-706C489DB5F9}" dt="2023-09-21T10:14:55.228" v="0"/>
            <ac:spMkLst>
              <pc:docMk/>
              <pc:sldMasterMk cId="2655690523" sldId="2147483684"/>
              <pc:sldLayoutMk cId="1940161043" sldId="2147483685"/>
              <ac:spMk id="3" creationId="{00000000-0000-0000-0000-000000000000}"/>
            </ac:spMkLst>
          </pc:spChg>
        </pc:sldLayoutChg>
        <pc:sldLayoutChg chg="modSp">
          <pc:chgData name="Frankie Taylor" userId="9a6ee69f-2ef6-4989-986c-e1367f2e5a60" providerId="ADAL" clId="{B6E8E908-7D03-4D2B-A866-706C489DB5F9}" dt="2023-09-21T10:14:55.228" v="0"/>
          <pc:sldLayoutMkLst>
            <pc:docMk/>
            <pc:sldMasterMk cId="2655690523" sldId="2147483684"/>
            <pc:sldLayoutMk cId="740296033" sldId="2147483687"/>
          </pc:sldLayoutMkLst>
          <pc:spChg chg="mod">
            <ac:chgData name="Frankie Taylor" userId="9a6ee69f-2ef6-4989-986c-e1367f2e5a60" providerId="ADAL" clId="{B6E8E908-7D03-4D2B-A866-706C489DB5F9}" dt="2023-09-21T10:14:55.228" v="0"/>
            <ac:spMkLst>
              <pc:docMk/>
              <pc:sldMasterMk cId="2655690523" sldId="2147483684"/>
              <pc:sldLayoutMk cId="740296033" sldId="2147483687"/>
              <ac:spMk id="2" creationId="{00000000-0000-0000-0000-000000000000}"/>
            </ac:spMkLst>
          </pc:spChg>
          <pc:spChg chg="mod">
            <ac:chgData name="Frankie Taylor" userId="9a6ee69f-2ef6-4989-986c-e1367f2e5a60" providerId="ADAL" clId="{B6E8E908-7D03-4D2B-A866-706C489DB5F9}" dt="2023-09-21T10:14:55.228" v="0"/>
            <ac:spMkLst>
              <pc:docMk/>
              <pc:sldMasterMk cId="2655690523" sldId="2147483684"/>
              <pc:sldLayoutMk cId="740296033" sldId="2147483687"/>
              <ac:spMk id="3" creationId="{00000000-0000-0000-0000-000000000000}"/>
            </ac:spMkLst>
          </pc:spChg>
        </pc:sldLayoutChg>
        <pc:sldLayoutChg chg="modSp">
          <pc:chgData name="Frankie Taylor" userId="9a6ee69f-2ef6-4989-986c-e1367f2e5a60" providerId="ADAL" clId="{B6E8E908-7D03-4D2B-A866-706C489DB5F9}" dt="2023-09-21T10:14:55.228" v="0"/>
          <pc:sldLayoutMkLst>
            <pc:docMk/>
            <pc:sldMasterMk cId="2655690523" sldId="2147483684"/>
            <pc:sldLayoutMk cId="1084809330" sldId="2147483688"/>
          </pc:sldLayoutMkLst>
          <pc:spChg chg="mod">
            <ac:chgData name="Frankie Taylor" userId="9a6ee69f-2ef6-4989-986c-e1367f2e5a60" providerId="ADAL" clId="{B6E8E908-7D03-4D2B-A866-706C489DB5F9}" dt="2023-09-21T10:14:55.228" v="0"/>
            <ac:spMkLst>
              <pc:docMk/>
              <pc:sldMasterMk cId="2655690523" sldId="2147483684"/>
              <pc:sldLayoutMk cId="1084809330" sldId="2147483688"/>
              <ac:spMk id="3" creationId="{00000000-0000-0000-0000-000000000000}"/>
            </ac:spMkLst>
          </pc:spChg>
          <pc:spChg chg="mod">
            <ac:chgData name="Frankie Taylor" userId="9a6ee69f-2ef6-4989-986c-e1367f2e5a60" providerId="ADAL" clId="{B6E8E908-7D03-4D2B-A866-706C489DB5F9}" dt="2023-09-21T10:14:55.228" v="0"/>
            <ac:spMkLst>
              <pc:docMk/>
              <pc:sldMasterMk cId="2655690523" sldId="2147483684"/>
              <pc:sldLayoutMk cId="1084809330" sldId="2147483688"/>
              <ac:spMk id="4" creationId="{00000000-0000-0000-0000-000000000000}"/>
            </ac:spMkLst>
          </pc:spChg>
        </pc:sldLayoutChg>
        <pc:sldLayoutChg chg="modSp">
          <pc:chgData name="Frankie Taylor" userId="9a6ee69f-2ef6-4989-986c-e1367f2e5a60" providerId="ADAL" clId="{B6E8E908-7D03-4D2B-A866-706C489DB5F9}" dt="2023-09-21T10:14:55.228" v="0"/>
          <pc:sldLayoutMkLst>
            <pc:docMk/>
            <pc:sldMasterMk cId="2655690523" sldId="2147483684"/>
            <pc:sldLayoutMk cId="3068409759" sldId="2147483689"/>
          </pc:sldLayoutMkLst>
          <pc:spChg chg="mod">
            <ac:chgData name="Frankie Taylor" userId="9a6ee69f-2ef6-4989-986c-e1367f2e5a60" providerId="ADAL" clId="{B6E8E908-7D03-4D2B-A866-706C489DB5F9}" dt="2023-09-21T10:14:55.228" v="0"/>
            <ac:spMkLst>
              <pc:docMk/>
              <pc:sldMasterMk cId="2655690523" sldId="2147483684"/>
              <pc:sldLayoutMk cId="3068409759" sldId="2147483689"/>
              <ac:spMk id="2" creationId="{00000000-0000-0000-0000-000000000000}"/>
            </ac:spMkLst>
          </pc:spChg>
          <pc:spChg chg="mod">
            <ac:chgData name="Frankie Taylor" userId="9a6ee69f-2ef6-4989-986c-e1367f2e5a60" providerId="ADAL" clId="{B6E8E908-7D03-4D2B-A866-706C489DB5F9}" dt="2023-09-21T10:14:55.228" v="0"/>
            <ac:spMkLst>
              <pc:docMk/>
              <pc:sldMasterMk cId="2655690523" sldId="2147483684"/>
              <pc:sldLayoutMk cId="3068409759" sldId="2147483689"/>
              <ac:spMk id="3" creationId="{00000000-0000-0000-0000-000000000000}"/>
            </ac:spMkLst>
          </pc:spChg>
          <pc:spChg chg="mod">
            <ac:chgData name="Frankie Taylor" userId="9a6ee69f-2ef6-4989-986c-e1367f2e5a60" providerId="ADAL" clId="{B6E8E908-7D03-4D2B-A866-706C489DB5F9}" dt="2023-09-21T10:14:55.228" v="0"/>
            <ac:spMkLst>
              <pc:docMk/>
              <pc:sldMasterMk cId="2655690523" sldId="2147483684"/>
              <pc:sldLayoutMk cId="3068409759" sldId="2147483689"/>
              <ac:spMk id="4" creationId="{00000000-0000-0000-0000-000000000000}"/>
            </ac:spMkLst>
          </pc:spChg>
          <pc:spChg chg="mod">
            <ac:chgData name="Frankie Taylor" userId="9a6ee69f-2ef6-4989-986c-e1367f2e5a60" providerId="ADAL" clId="{B6E8E908-7D03-4D2B-A866-706C489DB5F9}" dt="2023-09-21T10:14:55.228" v="0"/>
            <ac:spMkLst>
              <pc:docMk/>
              <pc:sldMasterMk cId="2655690523" sldId="2147483684"/>
              <pc:sldLayoutMk cId="3068409759" sldId="2147483689"/>
              <ac:spMk id="5" creationId="{00000000-0000-0000-0000-000000000000}"/>
            </ac:spMkLst>
          </pc:spChg>
          <pc:spChg chg="mod">
            <ac:chgData name="Frankie Taylor" userId="9a6ee69f-2ef6-4989-986c-e1367f2e5a60" providerId="ADAL" clId="{B6E8E908-7D03-4D2B-A866-706C489DB5F9}" dt="2023-09-21T10:14:55.228" v="0"/>
            <ac:spMkLst>
              <pc:docMk/>
              <pc:sldMasterMk cId="2655690523" sldId="2147483684"/>
              <pc:sldLayoutMk cId="3068409759" sldId="2147483689"/>
              <ac:spMk id="6" creationId="{00000000-0000-0000-0000-000000000000}"/>
            </ac:spMkLst>
          </pc:spChg>
        </pc:sldLayoutChg>
        <pc:sldLayoutChg chg="modSp">
          <pc:chgData name="Frankie Taylor" userId="9a6ee69f-2ef6-4989-986c-e1367f2e5a60" providerId="ADAL" clId="{B6E8E908-7D03-4D2B-A866-706C489DB5F9}" dt="2023-09-21T10:14:55.228" v="0"/>
          <pc:sldLayoutMkLst>
            <pc:docMk/>
            <pc:sldMasterMk cId="2655690523" sldId="2147483684"/>
            <pc:sldLayoutMk cId="1404716015" sldId="2147483692"/>
          </pc:sldLayoutMkLst>
          <pc:spChg chg="mod">
            <ac:chgData name="Frankie Taylor" userId="9a6ee69f-2ef6-4989-986c-e1367f2e5a60" providerId="ADAL" clId="{B6E8E908-7D03-4D2B-A866-706C489DB5F9}" dt="2023-09-21T10:14:55.228" v="0"/>
            <ac:spMkLst>
              <pc:docMk/>
              <pc:sldMasterMk cId="2655690523" sldId="2147483684"/>
              <pc:sldLayoutMk cId="1404716015" sldId="2147483692"/>
              <ac:spMk id="2" creationId="{00000000-0000-0000-0000-000000000000}"/>
            </ac:spMkLst>
          </pc:spChg>
          <pc:spChg chg="mod">
            <ac:chgData name="Frankie Taylor" userId="9a6ee69f-2ef6-4989-986c-e1367f2e5a60" providerId="ADAL" clId="{B6E8E908-7D03-4D2B-A866-706C489DB5F9}" dt="2023-09-21T10:14:55.228" v="0"/>
            <ac:spMkLst>
              <pc:docMk/>
              <pc:sldMasterMk cId="2655690523" sldId="2147483684"/>
              <pc:sldLayoutMk cId="1404716015" sldId="2147483692"/>
              <ac:spMk id="3" creationId="{00000000-0000-0000-0000-000000000000}"/>
            </ac:spMkLst>
          </pc:spChg>
          <pc:spChg chg="mod">
            <ac:chgData name="Frankie Taylor" userId="9a6ee69f-2ef6-4989-986c-e1367f2e5a60" providerId="ADAL" clId="{B6E8E908-7D03-4D2B-A866-706C489DB5F9}" dt="2023-09-21T10:14:55.228" v="0"/>
            <ac:spMkLst>
              <pc:docMk/>
              <pc:sldMasterMk cId="2655690523" sldId="2147483684"/>
              <pc:sldLayoutMk cId="1404716015" sldId="2147483692"/>
              <ac:spMk id="4" creationId="{00000000-0000-0000-0000-000000000000}"/>
            </ac:spMkLst>
          </pc:spChg>
        </pc:sldLayoutChg>
        <pc:sldLayoutChg chg="modSp">
          <pc:chgData name="Frankie Taylor" userId="9a6ee69f-2ef6-4989-986c-e1367f2e5a60" providerId="ADAL" clId="{B6E8E908-7D03-4D2B-A866-706C489DB5F9}" dt="2023-09-21T10:14:55.228" v="0"/>
          <pc:sldLayoutMkLst>
            <pc:docMk/>
            <pc:sldMasterMk cId="2655690523" sldId="2147483684"/>
            <pc:sldLayoutMk cId="1886492257" sldId="2147483693"/>
          </pc:sldLayoutMkLst>
          <pc:spChg chg="mod">
            <ac:chgData name="Frankie Taylor" userId="9a6ee69f-2ef6-4989-986c-e1367f2e5a60" providerId="ADAL" clId="{B6E8E908-7D03-4D2B-A866-706C489DB5F9}" dt="2023-09-21T10:14:55.228" v="0"/>
            <ac:spMkLst>
              <pc:docMk/>
              <pc:sldMasterMk cId="2655690523" sldId="2147483684"/>
              <pc:sldLayoutMk cId="1886492257" sldId="2147483693"/>
              <ac:spMk id="2" creationId="{00000000-0000-0000-0000-000000000000}"/>
            </ac:spMkLst>
          </pc:spChg>
          <pc:spChg chg="mod">
            <ac:chgData name="Frankie Taylor" userId="9a6ee69f-2ef6-4989-986c-e1367f2e5a60" providerId="ADAL" clId="{B6E8E908-7D03-4D2B-A866-706C489DB5F9}" dt="2023-09-21T10:14:55.228" v="0"/>
            <ac:spMkLst>
              <pc:docMk/>
              <pc:sldMasterMk cId="2655690523" sldId="2147483684"/>
              <pc:sldLayoutMk cId="1886492257" sldId="2147483693"/>
              <ac:spMk id="3" creationId="{00000000-0000-0000-0000-000000000000}"/>
            </ac:spMkLst>
          </pc:spChg>
          <pc:spChg chg="mod">
            <ac:chgData name="Frankie Taylor" userId="9a6ee69f-2ef6-4989-986c-e1367f2e5a60" providerId="ADAL" clId="{B6E8E908-7D03-4D2B-A866-706C489DB5F9}" dt="2023-09-21T10:14:55.228" v="0"/>
            <ac:spMkLst>
              <pc:docMk/>
              <pc:sldMasterMk cId="2655690523" sldId="2147483684"/>
              <pc:sldLayoutMk cId="1886492257" sldId="2147483693"/>
              <ac:spMk id="4" creationId="{00000000-0000-0000-0000-000000000000}"/>
            </ac:spMkLst>
          </pc:spChg>
        </pc:sldLayoutChg>
        <pc:sldLayoutChg chg="modSp">
          <pc:chgData name="Frankie Taylor" userId="9a6ee69f-2ef6-4989-986c-e1367f2e5a60" providerId="ADAL" clId="{B6E8E908-7D03-4D2B-A866-706C489DB5F9}" dt="2023-09-21T10:14:55.228" v="0"/>
          <pc:sldLayoutMkLst>
            <pc:docMk/>
            <pc:sldMasterMk cId="2655690523" sldId="2147483684"/>
            <pc:sldLayoutMk cId="1438489598" sldId="2147483695"/>
          </pc:sldLayoutMkLst>
          <pc:spChg chg="mod">
            <ac:chgData name="Frankie Taylor" userId="9a6ee69f-2ef6-4989-986c-e1367f2e5a60" providerId="ADAL" clId="{B6E8E908-7D03-4D2B-A866-706C489DB5F9}" dt="2023-09-21T10:14:55.228" v="0"/>
            <ac:spMkLst>
              <pc:docMk/>
              <pc:sldMasterMk cId="2655690523" sldId="2147483684"/>
              <pc:sldLayoutMk cId="1438489598" sldId="2147483695"/>
              <ac:spMk id="2" creationId="{00000000-0000-0000-0000-000000000000}"/>
            </ac:spMkLst>
          </pc:spChg>
          <pc:spChg chg="mod">
            <ac:chgData name="Frankie Taylor" userId="9a6ee69f-2ef6-4989-986c-e1367f2e5a60" providerId="ADAL" clId="{B6E8E908-7D03-4D2B-A866-706C489DB5F9}" dt="2023-09-21T10:14:55.228" v="0"/>
            <ac:spMkLst>
              <pc:docMk/>
              <pc:sldMasterMk cId="2655690523" sldId="2147483684"/>
              <pc:sldLayoutMk cId="1438489598" sldId="2147483695"/>
              <ac:spMk id="3" creationId="{00000000-0000-0000-0000-000000000000}"/>
            </ac:spMkLst>
          </pc:spChg>
        </pc:sldLayoutChg>
      </pc:sldMasterChg>
    </pc:docChg>
  </pc:docChgLst>
  <pc:docChgLst>
    <pc:chgData name="Frankie Taylor" userId="9a6ee69f-2ef6-4989-986c-e1367f2e5a60" providerId="ADAL" clId="{83DADC9C-4176-4468-AFD5-3ED9E2A53B5B}"/>
    <pc:docChg chg="undo custSel modSld modMainMaster">
      <pc:chgData name="Frankie Taylor" userId="9a6ee69f-2ef6-4989-986c-e1367f2e5a60" providerId="ADAL" clId="{83DADC9C-4176-4468-AFD5-3ED9E2A53B5B}" dt="2023-09-21T10:21:55.293" v="14" actId="1076"/>
      <pc:docMkLst>
        <pc:docMk/>
      </pc:docMkLst>
      <pc:sldChg chg="modSp mod">
        <pc:chgData name="Frankie Taylor" userId="9a6ee69f-2ef6-4989-986c-e1367f2e5a60" providerId="ADAL" clId="{83DADC9C-4176-4468-AFD5-3ED9E2A53B5B}" dt="2023-09-21T10:21:55.293" v="14" actId="1076"/>
        <pc:sldMkLst>
          <pc:docMk/>
          <pc:sldMk cId="3781879787" sldId="258"/>
        </pc:sldMkLst>
        <pc:spChg chg="mod">
          <ac:chgData name="Frankie Taylor" userId="9a6ee69f-2ef6-4989-986c-e1367f2e5a60" providerId="ADAL" clId="{83DADC9C-4176-4468-AFD5-3ED9E2A53B5B}" dt="2023-09-21T10:19:55.870" v="12" actId="34135"/>
          <ac:spMkLst>
            <pc:docMk/>
            <pc:sldMk cId="3781879787" sldId="258"/>
            <ac:spMk id="3" creationId="{B763B7E5-B55E-0492-5AA5-7CE25317AD36}"/>
          </ac:spMkLst>
        </pc:spChg>
        <pc:picChg chg="mod">
          <ac:chgData name="Frankie Taylor" userId="9a6ee69f-2ef6-4989-986c-e1367f2e5a60" providerId="ADAL" clId="{83DADC9C-4176-4468-AFD5-3ED9E2A53B5B}" dt="2023-09-21T10:19:55.870" v="12" actId="34135"/>
          <ac:picMkLst>
            <pc:docMk/>
            <pc:sldMk cId="3781879787" sldId="258"/>
            <ac:picMk id="5" creationId="{37403A13-3715-3189-8563-6C2A3B5FD246}"/>
          </ac:picMkLst>
        </pc:picChg>
        <pc:picChg chg="mod">
          <ac:chgData name="Frankie Taylor" userId="9a6ee69f-2ef6-4989-986c-e1367f2e5a60" providerId="ADAL" clId="{83DADC9C-4176-4468-AFD5-3ED9E2A53B5B}" dt="2023-09-21T10:21:55.293" v="14" actId="1076"/>
          <ac:picMkLst>
            <pc:docMk/>
            <pc:sldMk cId="3781879787" sldId="258"/>
            <ac:picMk id="10" creationId="{D006F414-8BB7-87C7-CE69-F6259D875E9B}"/>
          </ac:picMkLst>
        </pc:picChg>
      </pc:sldChg>
      <pc:sldMasterChg chg="modSp modSldLayout">
        <pc:chgData name="Frankie Taylor" userId="9a6ee69f-2ef6-4989-986c-e1367f2e5a60" providerId="ADAL" clId="{83DADC9C-4176-4468-AFD5-3ED9E2A53B5B}" dt="2023-09-21T10:19:21.106" v="4"/>
        <pc:sldMasterMkLst>
          <pc:docMk/>
          <pc:sldMasterMk cId="2498070337" sldId="2147483696"/>
        </pc:sldMasterMkLst>
        <pc:spChg chg="mod">
          <ac:chgData name="Frankie Taylor" userId="9a6ee69f-2ef6-4989-986c-e1367f2e5a60" providerId="ADAL" clId="{83DADC9C-4176-4468-AFD5-3ED9E2A53B5B}" dt="2023-09-21T10:19:21.106" v="4"/>
          <ac:spMkLst>
            <pc:docMk/>
            <pc:sldMasterMk cId="2498070337" sldId="2147483696"/>
            <ac:spMk id="2" creationId="{00000000-0000-0000-0000-000000000000}"/>
          </ac:spMkLst>
        </pc:spChg>
        <pc:spChg chg="mod">
          <ac:chgData name="Frankie Taylor" userId="9a6ee69f-2ef6-4989-986c-e1367f2e5a60" providerId="ADAL" clId="{83DADC9C-4176-4468-AFD5-3ED9E2A53B5B}" dt="2023-09-21T10:19:21.106" v="4"/>
          <ac:spMkLst>
            <pc:docMk/>
            <pc:sldMasterMk cId="2498070337" sldId="2147483696"/>
            <ac:spMk id="3" creationId="{00000000-0000-0000-0000-000000000000}"/>
          </ac:spMkLst>
        </pc:spChg>
        <pc:spChg chg="mod">
          <ac:chgData name="Frankie Taylor" userId="9a6ee69f-2ef6-4989-986c-e1367f2e5a60" providerId="ADAL" clId="{83DADC9C-4176-4468-AFD5-3ED9E2A53B5B}" dt="2023-09-21T10:19:21.106" v="4"/>
          <ac:spMkLst>
            <pc:docMk/>
            <pc:sldMasterMk cId="2498070337" sldId="2147483696"/>
            <ac:spMk id="4" creationId="{00000000-0000-0000-0000-000000000000}"/>
          </ac:spMkLst>
        </pc:spChg>
        <pc:spChg chg="mod">
          <ac:chgData name="Frankie Taylor" userId="9a6ee69f-2ef6-4989-986c-e1367f2e5a60" providerId="ADAL" clId="{83DADC9C-4176-4468-AFD5-3ED9E2A53B5B}" dt="2023-09-21T10:19:21.106" v="4"/>
          <ac:spMkLst>
            <pc:docMk/>
            <pc:sldMasterMk cId="2498070337" sldId="2147483696"/>
            <ac:spMk id="5" creationId="{00000000-0000-0000-0000-000000000000}"/>
          </ac:spMkLst>
        </pc:spChg>
        <pc:spChg chg="mod">
          <ac:chgData name="Frankie Taylor" userId="9a6ee69f-2ef6-4989-986c-e1367f2e5a60" providerId="ADAL" clId="{83DADC9C-4176-4468-AFD5-3ED9E2A53B5B}" dt="2023-09-21T10:19:21.106" v="4"/>
          <ac:spMkLst>
            <pc:docMk/>
            <pc:sldMasterMk cId="2498070337" sldId="2147483696"/>
            <ac:spMk id="6" creationId="{00000000-0000-0000-0000-000000000000}"/>
          </ac:spMkLst>
        </pc:spChg>
        <pc:sldLayoutChg chg="modSp">
          <pc:chgData name="Frankie Taylor" userId="9a6ee69f-2ef6-4989-986c-e1367f2e5a60" providerId="ADAL" clId="{83DADC9C-4176-4468-AFD5-3ED9E2A53B5B}" dt="2023-09-21T10:19:21.106" v="4"/>
          <pc:sldLayoutMkLst>
            <pc:docMk/>
            <pc:sldMasterMk cId="2498070337" sldId="2147483696"/>
            <pc:sldLayoutMk cId="2281638417" sldId="2147483697"/>
          </pc:sldLayoutMkLst>
          <pc:spChg chg="mod">
            <ac:chgData name="Frankie Taylor" userId="9a6ee69f-2ef6-4989-986c-e1367f2e5a60" providerId="ADAL" clId="{83DADC9C-4176-4468-AFD5-3ED9E2A53B5B}" dt="2023-09-21T10:19:21.106" v="4"/>
            <ac:spMkLst>
              <pc:docMk/>
              <pc:sldMasterMk cId="2498070337" sldId="2147483696"/>
              <pc:sldLayoutMk cId="2281638417" sldId="2147483697"/>
              <ac:spMk id="2" creationId="{00000000-0000-0000-0000-000000000000}"/>
            </ac:spMkLst>
          </pc:spChg>
          <pc:spChg chg="mod">
            <ac:chgData name="Frankie Taylor" userId="9a6ee69f-2ef6-4989-986c-e1367f2e5a60" providerId="ADAL" clId="{83DADC9C-4176-4468-AFD5-3ED9E2A53B5B}" dt="2023-09-21T10:19:21.106" v="4"/>
            <ac:spMkLst>
              <pc:docMk/>
              <pc:sldMasterMk cId="2498070337" sldId="2147483696"/>
              <pc:sldLayoutMk cId="2281638417" sldId="2147483697"/>
              <ac:spMk id="3" creationId="{00000000-0000-0000-0000-000000000000}"/>
            </ac:spMkLst>
          </pc:spChg>
        </pc:sldLayoutChg>
        <pc:sldLayoutChg chg="modSp">
          <pc:chgData name="Frankie Taylor" userId="9a6ee69f-2ef6-4989-986c-e1367f2e5a60" providerId="ADAL" clId="{83DADC9C-4176-4468-AFD5-3ED9E2A53B5B}" dt="2023-09-21T10:19:21.106" v="4"/>
          <pc:sldLayoutMkLst>
            <pc:docMk/>
            <pc:sldMasterMk cId="2498070337" sldId="2147483696"/>
            <pc:sldLayoutMk cId="1816412306" sldId="2147483699"/>
          </pc:sldLayoutMkLst>
          <pc:spChg chg="mod">
            <ac:chgData name="Frankie Taylor" userId="9a6ee69f-2ef6-4989-986c-e1367f2e5a60" providerId="ADAL" clId="{83DADC9C-4176-4468-AFD5-3ED9E2A53B5B}" dt="2023-09-21T10:19:21.106" v="4"/>
            <ac:spMkLst>
              <pc:docMk/>
              <pc:sldMasterMk cId="2498070337" sldId="2147483696"/>
              <pc:sldLayoutMk cId="1816412306" sldId="2147483699"/>
              <ac:spMk id="2" creationId="{00000000-0000-0000-0000-000000000000}"/>
            </ac:spMkLst>
          </pc:spChg>
          <pc:spChg chg="mod">
            <ac:chgData name="Frankie Taylor" userId="9a6ee69f-2ef6-4989-986c-e1367f2e5a60" providerId="ADAL" clId="{83DADC9C-4176-4468-AFD5-3ED9E2A53B5B}" dt="2023-09-21T10:19:21.106" v="4"/>
            <ac:spMkLst>
              <pc:docMk/>
              <pc:sldMasterMk cId="2498070337" sldId="2147483696"/>
              <pc:sldLayoutMk cId="1816412306" sldId="2147483699"/>
              <ac:spMk id="3" creationId="{00000000-0000-0000-0000-000000000000}"/>
            </ac:spMkLst>
          </pc:spChg>
        </pc:sldLayoutChg>
        <pc:sldLayoutChg chg="modSp">
          <pc:chgData name="Frankie Taylor" userId="9a6ee69f-2ef6-4989-986c-e1367f2e5a60" providerId="ADAL" clId="{83DADC9C-4176-4468-AFD5-3ED9E2A53B5B}" dt="2023-09-21T10:19:21.106" v="4"/>
          <pc:sldLayoutMkLst>
            <pc:docMk/>
            <pc:sldMasterMk cId="2498070337" sldId="2147483696"/>
            <pc:sldLayoutMk cId="3221040607" sldId="2147483700"/>
          </pc:sldLayoutMkLst>
          <pc:spChg chg="mod">
            <ac:chgData name="Frankie Taylor" userId="9a6ee69f-2ef6-4989-986c-e1367f2e5a60" providerId="ADAL" clId="{83DADC9C-4176-4468-AFD5-3ED9E2A53B5B}" dt="2023-09-21T10:19:21.106" v="4"/>
            <ac:spMkLst>
              <pc:docMk/>
              <pc:sldMasterMk cId="2498070337" sldId="2147483696"/>
              <pc:sldLayoutMk cId="3221040607" sldId="2147483700"/>
              <ac:spMk id="3" creationId="{00000000-0000-0000-0000-000000000000}"/>
            </ac:spMkLst>
          </pc:spChg>
          <pc:spChg chg="mod">
            <ac:chgData name="Frankie Taylor" userId="9a6ee69f-2ef6-4989-986c-e1367f2e5a60" providerId="ADAL" clId="{83DADC9C-4176-4468-AFD5-3ED9E2A53B5B}" dt="2023-09-21T10:19:21.106" v="4"/>
            <ac:spMkLst>
              <pc:docMk/>
              <pc:sldMasterMk cId="2498070337" sldId="2147483696"/>
              <pc:sldLayoutMk cId="3221040607" sldId="2147483700"/>
              <ac:spMk id="4" creationId="{00000000-0000-0000-0000-000000000000}"/>
            </ac:spMkLst>
          </pc:spChg>
        </pc:sldLayoutChg>
        <pc:sldLayoutChg chg="modSp">
          <pc:chgData name="Frankie Taylor" userId="9a6ee69f-2ef6-4989-986c-e1367f2e5a60" providerId="ADAL" clId="{83DADC9C-4176-4468-AFD5-3ED9E2A53B5B}" dt="2023-09-21T10:19:21.106" v="4"/>
          <pc:sldLayoutMkLst>
            <pc:docMk/>
            <pc:sldMasterMk cId="2498070337" sldId="2147483696"/>
            <pc:sldLayoutMk cId="988636231" sldId="2147483701"/>
          </pc:sldLayoutMkLst>
          <pc:spChg chg="mod">
            <ac:chgData name="Frankie Taylor" userId="9a6ee69f-2ef6-4989-986c-e1367f2e5a60" providerId="ADAL" clId="{83DADC9C-4176-4468-AFD5-3ED9E2A53B5B}" dt="2023-09-21T10:19:21.106" v="4"/>
            <ac:spMkLst>
              <pc:docMk/>
              <pc:sldMasterMk cId="2498070337" sldId="2147483696"/>
              <pc:sldLayoutMk cId="988636231" sldId="2147483701"/>
              <ac:spMk id="2" creationId="{00000000-0000-0000-0000-000000000000}"/>
            </ac:spMkLst>
          </pc:spChg>
          <pc:spChg chg="mod">
            <ac:chgData name="Frankie Taylor" userId="9a6ee69f-2ef6-4989-986c-e1367f2e5a60" providerId="ADAL" clId="{83DADC9C-4176-4468-AFD5-3ED9E2A53B5B}" dt="2023-09-21T10:19:21.106" v="4"/>
            <ac:spMkLst>
              <pc:docMk/>
              <pc:sldMasterMk cId="2498070337" sldId="2147483696"/>
              <pc:sldLayoutMk cId="988636231" sldId="2147483701"/>
              <ac:spMk id="3" creationId="{00000000-0000-0000-0000-000000000000}"/>
            </ac:spMkLst>
          </pc:spChg>
          <pc:spChg chg="mod">
            <ac:chgData name="Frankie Taylor" userId="9a6ee69f-2ef6-4989-986c-e1367f2e5a60" providerId="ADAL" clId="{83DADC9C-4176-4468-AFD5-3ED9E2A53B5B}" dt="2023-09-21T10:19:21.106" v="4"/>
            <ac:spMkLst>
              <pc:docMk/>
              <pc:sldMasterMk cId="2498070337" sldId="2147483696"/>
              <pc:sldLayoutMk cId="988636231" sldId="2147483701"/>
              <ac:spMk id="4" creationId="{00000000-0000-0000-0000-000000000000}"/>
            </ac:spMkLst>
          </pc:spChg>
          <pc:spChg chg="mod">
            <ac:chgData name="Frankie Taylor" userId="9a6ee69f-2ef6-4989-986c-e1367f2e5a60" providerId="ADAL" clId="{83DADC9C-4176-4468-AFD5-3ED9E2A53B5B}" dt="2023-09-21T10:19:21.106" v="4"/>
            <ac:spMkLst>
              <pc:docMk/>
              <pc:sldMasterMk cId="2498070337" sldId="2147483696"/>
              <pc:sldLayoutMk cId="988636231" sldId="2147483701"/>
              <ac:spMk id="5" creationId="{00000000-0000-0000-0000-000000000000}"/>
            </ac:spMkLst>
          </pc:spChg>
          <pc:spChg chg="mod">
            <ac:chgData name="Frankie Taylor" userId="9a6ee69f-2ef6-4989-986c-e1367f2e5a60" providerId="ADAL" clId="{83DADC9C-4176-4468-AFD5-3ED9E2A53B5B}" dt="2023-09-21T10:19:21.106" v="4"/>
            <ac:spMkLst>
              <pc:docMk/>
              <pc:sldMasterMk cId="2498070337" sldId="2147483696"/>
              <pc:sldLayoutMk cId="988636231" sldId="2147483701"/>
              <ac:spMk id="6" creationId="{00000000-0000-0000-0000-000000000000}"/>
            </ac:spMkLst>
          </pc:spChg>
        </pc:sldLayoutChg>
        <pc:sldLayoutChg chg="modSp">
          <pc:chgData name="Frankie Taylor" userId="9a6ee69f-2ef6-4989-986c-e1367f2e5a60" providerId="ADAL" clId="{83DADC9C-4176-4468-AFD5-3ED9E2A53B5B}" dt="2023-09-21T10:19:21.106" v="4"/>
          <pc:sldLayoutMkLst>
            <pc:docMk/>
            <pc:sldMasterMk cId="2498070337" sldId="2147483696"/>
            <pc:sldLayoutMk cId="2682323738" sldId="2147483704"/>
          </pc:sldLayoutMkLst>
          <pc:spChg chg="mod">
            <ac:chgData name="Frankie Taylor" userId="9a6ee69f-2ef6-4989-986c-e1367f2e5a60" providerId="ADAL" clId="{83DADC9C-4176-4468-AFD5-3ED9E2A53B5B}" dt="2023-09-21T10:19:21.106" v="4"/>
            <ac:spMkLst>
              <pc:docMk/>
              <pc:sldMasterMk cId="2498070337" sldId="2147483696"/>
              <pc:sldLayoutMk cId="2682323738" sldId="2147483704"/>
              <ac:spMk id="2" creationId="{00000000-0000-0000-0000-000000000000}"/>
            </ac:spMkLst>
          </pc:spChg>
          <pc:spChg chg="mod">
            <ac:chgData name="Frankie Taylor" userId="9a6ee69f-2ef6-4989-986c-e1367f2e5a60" providerId="ADAL" clId="{83DADC9C-4176-4468-AFD5-3ED9E2A53B5B}" dt="2023-09-21T10:19:21.106" v="4"/>
            <ac:spMkLst>
              <pc:docMk/>
              <pc:sldMasterMk cId="2498070337" sldId="2147483696"/>
              <pc:sldLayoutMk cId="2682323738" sldId="2147483704"/>
              <ac:spMk id="3" creationId="{00000000-0000-0000-0000-000000000000}"/>
            </ac:spMkLst>
          </pc:spChg>
          <pc:spChg chg="mod">
            <ac:chgData name="Frankie Taylor" userId="9a6ee69f-2ef6-4989-986c-e1367f2e5a60" providerId="ADAL" clId="{83DADC9C-4176-4468-AFD5-3ED9E2A53B5B}" dt="2023-09-21T10:19:21.106" v="4"/>
            <ac:spMkLst>
              <pc:docMk/>
              <pc:sldMasterMk cId="2498070337" sldId="2147483696"/>
              <pc:sldLayoutMk cId="2682323738" sldId="2147483704"/>
              <ac:spMk id="4" creationId="{00000000-0000-0000-0000-000000000000}"/>
            </ac:spMkLst>
          </pc:spChg>
        </pc:sldLayoutChg>
        <pc:sldLayoutChg chg="modSp">
          <pc:chgData name="Frankie Taylor" userId="9a6ee69f-2ef6-4989-986c-e1367f2e5a60" providerId="ADAL" clId="{83DADC9C-4176-4468-AFD5-3ED9E2A53B5B}" dt="2023-09-21T10:19:21.106" v="4"/>
          <pc:sldLayoutMkLst>
            <pc:docMk/>
            <pc:sldMasterMk cId="2498070337" sldId="2147483696"/>
            <pc:sldLayoutMk cId="2312098434" sldId="2147483705"/>
          </pc:sldLayoutMkLst>
          <pc:spChg chg="mod">
            <ac:chgData name="Frankie Taylor" userId="9a6ee69f-2ef6-4989-986c-e1367f2e5a60" providerId="ADAL" clId="{83DADC9C-4176-4468-AFD5-3ED9E2A53B5B}" dt="2023-09-21T10:19:21.106" v="4"/>
            <ac:spMkLst>
              <pc:docMk/>
              <pc:sldMasterMk cId="2498070337" sldId="2147483696"/>
              <pc:sldLayoutMk cId="2312098434" sldId="2147483705"/>
              <ac:spMk id="2" creationId="{00000000-0000-0000-0000-000000000000}"/>
            </ac:spMkLst>
          </pc:spChg>
          <pc:spChg chg="mod">
            <ac:chgData name="Frankie Taylor" userId="9a6ee69f-2ef6-4989-986c-e1367f2e5a60" providerId="ADAL" clId="{83DADC9C-4176-4468-AFD5-3ED9E2A53B5B}" dt="2023-09-21T10:19:21.106" v="4"/>
            <ac:spMkLst>
              <pc:docMk/>
              <pc:sldMasterMk cId="2498070337" sldId="2147483696"/>
              <pc:sldLayoutMk cId="2312098434" sldId="2147483705"/>
              <ac:spMk id="3" creationId="{00000000-0000-0000-0000-000000000000}"/>
            </ac:spMkLst>
          </pc:spChg>
          <pc:spChg chg="mod">
            <ac:chgData name="Frankie Taylor" userId="9a6ee69f-2ef6-4989-986c-e1367f2e5a60" providerId="ADAL" clId="{83DADC9C-4176-4468-AFD5-3ED9E2A53B5B}" dt="2023-09-21T10:19:21.106" v="4"/>
            <ac:spMkLst>
              <pc:docMk/>
              <pc:sldMasterMk cId="2498070337" sldId="2147483696"/>
              <pc:sldLayoutMk cId="2312098434" sldId="2147483705"/>
              <ac:spMk id="4" creationId="{00000000-0000-0000-0000-000000000000}"/>
            </ac:spMkLst>
          </pc:spChg>
        </pc:sldLayoutChg>
        <pc:sldLayoutChg chg="modSp">
          <pc:chgData name="Frankie Taylor" userId="9a6ee69f-2ef6-4989-986c-e1367f2e5a60" providerId="ADAL" clId="{83DADC9C-4176-4468-AFD5-3ED9E2A53B5B}" dt="2023-09-21T10:19:21.106" v="4"/>
          <pc:sldLayoutMkLst>
            <pc:docMk/>
            <pc:sldMasterMk cId="2498070337" sldId="2147483696"/>
            <pc:sldLayoutMk cId="3875585326" sldId="2147483707"/>
          </pc:sldLayoutMkLst>
          <pc:spChg chg="mod">
            <ac:chgData name="Frankie Taylor" userId="9a6ee69f-2ef6-4989-986c-e1367f2e5a60" providerId="ADAL" clId="{83DADC9C-4176-4468-AFD5-3ED9E2A53B5B}" dt="2023-09-21T10:19:21.106" v="4"/>
            <ac:spMkLst>
              <pc:docMk/>
              <pc:sldMasterMk cId="2498070337" sldId="2147483696"/>
              <pc:sldLayoutMk cId="3875585326" sldId="2147483707"/>
              <ac:spMk id="2" creationId="{00000000-0000-0000-0000-000000000000}"/>
            </ac:spMkLst>
          </pc:spChg>
          <pc:spChg chg="mod">
            <ac:chgData name="Frankie Taylor" userId="9a6ee69f-2ef6-4989-986c-e1367f2e5a60" providerId="ADAL" clId="{83DADC9C-4176-4468-AFD5-3ED9E2A53B5B}" dt="2023-09-21T10:19:21.106" v="4"/>
            <ac:spMkLst>
              <pc:docMk/>
              <pc:sldMasterMk cId="2498070337" sldId="2147483696"/>
              <pc:sldLayoutMk cId="3875585326" sldId="2147483707"/>
              <ac:spMk id="3" creationId="{00000000-0000-0000-0000-000000000000}"/>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9CF345-48AB-4B56-980B-F73A307BB8C4}" type="doc">
      <dgm:prSet loTypeId="urn:microsoft.com/office/officeart/2005/8/layout/process1" loCatId="process" qsTypeId="urn:microsoft.com/office/officeart/2005/8/quickstyle/simple1" qsCatId="simple" csTypeId="urn:microsoft.com/office/officeart/2005/8/colors/colorful4" csCatId="colorful" phldr="1"/>
      <dgm:spPr/>
      <dgm:t>
        <a:bodyPr/>
        <a:lstStyle/>
        <a:p>
          <a:endParaRPr lang="en-GB"/>
        </a:p>
      </dgm:t>
    </dgm:pt>
    <dgm:pt modelId="{66EBE7AF-0CED-4C98-B18C-266BBE2B49E4}">
      <dgm:prSet phldrT="[Text]" custT="1"/>
      <dgm:spPr/>
      <dgm:t>
        <a:bodyPr/>
        <a:lstStyle/>
        <a:p>
          <a:r>
            <a:rPr lang="en-GB" sz="2000" b="1" dirty="0"/>
            <a:t>Choosing recruitment sites</a:t>
          </a:r>
        </a:p>
        <a:p>
          <a:r>
            <a:rPr lang="en-GB" sz="2000" i="1" dirty="0"/>
            <a:t>spring</a:t>
          </a:r>
          <a:endParaRPr lang="en-GB" sz="1000" i="1" dirty="0"/>
        </a:p>
      </dgm:t>
    </dgm:pt>
    <dgm:pt modelId="{3721E486-868A-4E05-BB07-CFB0A8601338}" type="parTrans" cxnId="{FC473A10-FF65-49F5-AA67-5C1FF3AD9D6C}">
      <dgm:prSet/>
      <dgm:spPr/>
      <dgm:t>
        <a:bodyPr/>
        <a:lstStyle/>
        <a:p>
          <a:endParaRPr lang="en-GB"/>
        </a:p>
      </dgm:t>
    </dgm:pt>
    <dgm:pt modelId="{83AC9524-D7F5-4468-8BBA-60C1ACA8DFD8}" type="sibTrans" cxnId="{FC473A10-FF65-49F5-AA67-5C1FF3AD9D6C}">
      <dgm:prSet/>
      <dgm:spPr>
        <a:solidFill>
          <a:schemeClr val="bg1"/>
        </a:solidFill>
      </dgm:spPr>
      <dgm:t>
        <a:bodyPr/>
        <a:lstStyle/>
        <a:p>
          <a:endParaRPr lang="en-GB"/>
        </a:p>
      </dgm:t>
    </dgm:pt>
    <dgm:pt modelId="{D4E4414B-46A5-445A-95E4-A9E41443F725}">
      <dgm:prSet phldrT="[Text]" custT="1"/>
      <dgm:spPr/>
      <dgm:t>
        <a:bodyPr/>
        <a:lstStyle/>
        <a:p>
          <a:r>
            <a:rPr lang="en-GB" sz="2000" b="1" dirty="0"/>
            <a:t>Promotion</a:t>
          </a:r>
        </a:p>
        <a:p>
          <a:r>
            <a:rPr lang="en-GB" sz="2000" i="1" dirty="0"/>
            <a:t>Spring-summer</a:t>
          </a:r>
        </a:p>
      </dgm:t>
    </dgm:pt>
    <dgm:pt modelId="{BD0DDAE3-4BFE-42BD-8150-C0A3CA39DC7C}" type="sibTrans" cxnId="{8FA3DB9D-2B8F-4AB2-801B-F5C0A47050BE}">
      <dgm:prSet/>
      <dgm:spPr>
        <a:solidFill>
          <a:schemeClr val="bg1"/>
        </a:solidFill>
      </dgm:spPr>
      <dgm:t>
        <a:bodyPr/>
        <a:lstStyle/>
        <a:p>
          <a:endParaRPr lang="en-GB" dirty="0"/>
        </a:p>
      </dgm:t>
    </dgm:pt>
    <dgm:pt modelId="{280FDC00-FA9C-4A9D-9936-2D5076415025}" type="parTrans" cxnId="{8FA3DB9D-2B8F-4AB2-801B-F5C0A47050BE}">
      <dgm:prSet/>
      <dgm:spPr/>
      <dgm:t>
        <a:bodyPr/>
        <a:lstStyle/>
        <a:p>
          <a:endParaRPr lang="en-GB"/>
        </a:p>
      </dgm:t>
    </dgm:pt>
    <dgm:pt modelId="{9E496992-D999-4026-9714-6E1139A974D6}">
      <dgm:prSet phldrT="[Text]" custT="1"/>
      <dgm:spPr/>
      <dgm:t>
        <a:bodyPr/>
        <a:lstStyle/>
        <a:p>
          <a:r>
            <a:rPr lang="en-GB" sz="2000" b="1" dirty="0"/>
            <a:t>Preparation</a:t>
          </a:r>
        </a:p>
        <a:p>
          <a:r>
            <a:rPr lang="en-GB" sz="2000" i="1" dirty="0"/>
            <a:t>early 2023</a:t>
          </a:r>
        </a:p>
      </dgm:t>
    </dgm:pt>
    <dgm:pt modelId="{AA6ED109-3A34-458C-895D-60A70B2CDAF2}" type="sibTrans" cxnId="{2186DDB4-C4AD-43B0-B0BA-D2F8354FAF89}">
      <dgm:prSet/>
      <dgm:spPr>
        <a:solidFill>
          <a:schemeClr val="bg1"/>
        </a:solidFill>
      </dgm:spPr>
      <dgm:t>
        <a:bodyPr/>
        <a:lstStyle/>
        <a:p>
          <a:endParaRPr lang="en-GB"/>
        </a:p>
      </dgm:t>
    </dgm:pt>
    <dgm:pt modelId="{3481F45F-A63D-45B6-A337-A9B226B09473}" type="parTrans" cxnId="{2186DDB4-C4AD-43B0-B0BA-D2F8354FAF89}">
      <dgm:prSet/>
      <dgm:spPr/>
      <dgm:t>
        <a:bodyPr/>
        <a:lstStyle/>
        <a:p>
          <a:endParaRPr lang="en-GB"/>
        </a:p>
      </dgm:t>
    </dgm:pt>
    <dgm:pt modelId="{FEE3FC1D-E6B0-402A-9E69-3E8CA6DD1541}">
      <dgm:prSet phldrT="[Text]" custT="1"/>
      <dgm:spPr/>
      <dgm:t>
        <a:bodyPr/>
        <a:lstStyle/>
        <a:p>
          <a:r>
            <a:rPr lang="en-GB" sz="2000" b="1" dirty="0"/>
            <a:t>Recruitment</a:t>
          </a:r>
        </a:p>
        <a:p>
          <a:r>
            <a:rPr lang="en-GB" sz="2000" i="1" dirty="0"/>
            <a:t>Aug-Sept</a:t>
          </a:r>
        </a:p>
      </dgm:t>
    </dgm:pt>
    <dgm:pt modelId="{8C9F1A0C-C84A-4ADD-86A2-0FC083FA873C}" type="parTrans" cxnId="{68EA9618-388D-49EF-89EC-E685FE81F5D2}">
      <dgm:prSet/>
      <dgm:spPr/>
      <dgm:t>
        <a:bodyPr/>
        <a:lstStyle/>
        <a:p>
          <a:endParaRPr lang="en-GB"/>
        </a:p>
      </dgm:t>
    </dgm:pt>
    <dgm:pt modelId="{9D58FDEB-F69A-4510-BF7F-F64EA732D5B2}" type="sibTrans" cxnId="{68EA9618-388D-49EF-89EC-E685FE81F5D2}">
      <dgm:prSet/>
      <dgm:spPr/>
      <dgm:t>
        <a:bodyPr/>
        <a:lstStyle/>
        <a:p>
          <a:endParaRPr lang="en-GB"/>
        </a:p>
      </dgm:t>
    </dgm:pt>
    <dgm:pt modelId="{5A7EF691-0E40-4E10-8840-828EC417F88E}" type="pres">
      <dgm:prSet presAssocID="{C19CF345-48AB-4B56-980B-F73A307BB8C4}" presName="Name0" presStyleCnt="0">
        <dgm:presLayoutVars>
          <dgm:dir/>
          <dgm:resizeHandles val="exact"/>
        </dgm:presLayoutVars>
      </dgm:prSet>
      <dgm:spPr/>
    </dgm:pt>
    <dgm:pt modelId="{04545FBC-0465-4706-8F40-AFE6C40E021A}" type="pres">
      <dgm:prSet presAssocID="{9E496992-D999-4026-9714-6E1139A974D6}" presName="node" presStyleLbl="node1" presStyleIdx="0" presStyleCnt="4" custScaleX="179288" custScaleY="94282" custLinFactNeighborX="-799" custLinFactNeighborY="3047">
        <dgm:presLayoutVars>
          <dgm:bulletEnabled val="1"/>
        </dgm:presLayoutVars>
      </dgm:prSet>
      <dgm:spPr/>
    </dgm:pt>
    <dgm:pt modelId="{C7885F85-4EAB-46DB-9652-25A22A8565BF}" type="pres">
      <dgm:prSet presAssocID="{AA6ED109-3A34-458C-895D-60A70B2CDAF2}" presName="sibTrans" presStyleLbl="sibTrans2D1" presStyleIdx="0" presStyleCnt="3"/>
      <dgm:spPr/>
    </dgm:pt>
    <dgm:pt modelId="{C9F40DCA-8EE7-4B5F-BC0A-86AB0480CA9F}" type="pres">
      <dgm:prSet presAssocID="{AA6ED109-3A34-458C-895D-60A70B2CDAF2}" presName="connectorText" presStyleLbl="sibTrans2D1" presStyleIdx="0" presStyleCnt="3"/>
      <dgm:spPr/>
    </dgm:pt>
    <dgm:pt modelId="{6346E642-3420-4CBE-B7F6-6CB35A8636F4}" type="pres">
      <dgm:prSet presAssocID="{66EBE7AF-0CED-4C98-B18C-266BBE2B49E4}" presName="node" presStyleLbl="node1" presStyleIdx="1" presStyleCnt="4" custScaleX="184860">
        <dgm:presLayoutVars>
          <dgm:bulletEnabled val="1"/>
        </dgm:presLayoutVars>
      </dgm:prSet>
      <dgm:spPr/>
    </dgm:pt>
    <dgm:pt modelId="{10B7DFCF-FC83-49D1-88F1-A5BFE2742722}" type="pres">
      <dgm:prSet presAssocID="{83AC9524-D7F5-4468-8BBA-60C1ACA8DFD8}" presName="sibTrans" presStyleLbl="sibTrans2D1" presStyleIdx="1" presStyleCnt="3"/>
      <dgm:spPr/>
    </dgm:pt>
    <dgm:pt modelId="{B09632E1-2585-4C9D-A330-DF277ACCCF97}" type="pres">
      <dgm:prSet presAssocID="{83AC9524-D7F5-4468-8BBA-60C1ACA8DFD8}" presName="connectorText" presStyleLbl="sibTrans2D1" presStyleIdx="1" presStyleCnt="3"/>
      <dgm:spPr/>
    </dgm:pt>
    <dgm:pt modelId="{69D98713-8290-495F-A19A-C2876FA2134A}" type="pres">
      <dgm:prSet presAssocID="{D4E4414B-46A5-445A-95E4-A9E41443F725}" presName="node" presStyleLbl="node1" presStyleIdx="2" presStyleCnt="4" custScaleX="169486" custScaleY="91647" custLinFactNeighborX="6027" custLinFactNeighborY="-2784">
        <dgm:presLayoutVars>
          <dgm:bulletEnabled val="1"/>
        </dgm:presLayoutVars>
      </dgm:prSet>
      <dgm:spPr/>
    </dgm:pt>
    <dgm:pt modelId="{A17013FC-E9CD-40B7-9E8B-E790E899530D}" type="pres">
      <dgm:prSet presAssocID="{BD0DDAE3-4BFE-42BD-8150-C0A3CA39DC7C}" presName="sibTrans" presStyleLbl="sibTrans2D1" presStyleIdx="2" presStyleCnt="3"/>
      <dgm:spPr/>
    </dgm:pt>
    <dgm:pt modelId="{40653291-5668-4B9A-AA1E-24B62CF30AFE}" type="pres">
      <dgm:prSet presAssocID="{BD0DDAE3-4BFE-42BD-8150-C0A3CA39DC7C}" presName="connectorText" presStyleLbl="sibTrans2D1" presStyleIdx="2" presStyleCnt="3"/>
      <dgm:spPr/>
    </dgm:pt>
    <dgm:pt modelId="{09F3CC69-B76D-44AE-A287-BC6803D2B846}" type="pres">
      <dgm:prSet presAssocID="{FEE3FC1D-E6B0-402A-9E69-3E8CA6DD1541}" presName="node" presStyleLbl="node1" presStyleIdx="3" presStyleCnt="4" custScaleX="175269" custScaleY="91647" custLinFactNeighborX="-10061" custLinFactNeighborY="-4686">
        <dgm:presLayoutVars>
          <dgm:bulletEnabled val="1"/>
        </dgm:presLayoutVars>
      </dgm:prSet>
      <dgm:spPr/>
    </dgm:pt>
  </dgm:ptLst>
  <dgm:cxnLst>
    <dgm:cxn modelId="{EB2D920E-D293-4202-87F4-5E6AD2CE7AC6}" type="presOf" srcId="{D4E4414B-46A5-445A-95E4-A9E41443F725}" destId="{69D98713-8290-495F-A19A-C2876FA2134A}" srcOrd="0" destOrd="0" presId="urn:microsoft.com/office/officeart/2005/8/layout/process1"/>
    <dgm:cxn modelId="{FC473A10-FF65-49F5-AA67-5C1FF3AD9D6C}" srcId="{C19CF345-48AB-4B56-980B-F73A307BB8C4}" destId="{66EBE7AF-0CED-4C98-B18C-266BBE2B49E4}" srcOrd="1" destOrd="0" parTransId="{3721E486-868A-4E05-BB07-CFB0A8601338}" sibTransId="{83AC9524-D7F5-4468-8BBA-60C1ACA8DFD8}"/>
    <dgm:cxn modelId="{68EA9618-388D-49EF-89EC-E685FE81F5D2}" srcId="{C19CF345-48AB-4B56-980B-F73A307BB8C4}" destId="{FEE3FC1D-E6B0-402A-9E69-3E8CA6DD1541}" srcOrd="3" destOrd="0" parTransId="{8C9F1A0C-C84A-4ADD-86A2-0FC083FA873C}" sibTransId="{9D58FDEB-F69A-4510-BF7F-F64EA732D5B2}"/>
    <dgm:cxn modelId="{CE1E1023-18DD-4B9F-A50E-E7950462CFDF}" type="presOf" srcId="{C19CF345-48AB-4B56-980B-F73A307BB8C4}" destId="{5A7EF691-0E40-4E10-8840-828EC417F88E}" srcOrd="0" destOrd="0" presId="urn:microsoft.com/office/officeart/2005/8/layout/process1"/>
    <dgm:cxn modelId="{D5C1562E-B1F2-47F2-908C-DD9065584AA4}" type="presOf" srcId="{BD0DDAE3-4BFE-42BD-8150-C0A3CA39DC7C}" destId="{40653291-5668-4B9A-AA1E-24B62CF30AFE}" srcOrd="1" destOrd="0" presId="urn:microsoft.com/office/officeart/2005/8/layout/process1"/>
    <dgm:cxn modelId="{706DC33B-75DC-456E-B575-A349B2C6A86A}" type="presOf" srcId="{AA6ED109-3A34-458C-895D-60A70B2CDAF2}" destId="{C9F40DCA-8EE7-4B5F-BC0A-86AB0480CA9F}" srcOrd="1" destOrd="0" presId="urn:microsoft.com/office/officeart/2005/8/layout/process1"/>
    <dgm:cxn modelId="{2DBB603E-3042-4705-A1DD-1B2119B51937}" type="presOf" srcId="{FEE3FC1D-E6B0-402A-9E69-3E8CA6DD1541}" destId="{09F3CC69-B76D-44AE-A287-BC6803D2B846}" srcOrd="0" destOrd="0" presId="urn:microsoft.com/office/officeart/2005/8/layout/process1"/>
    <dgm:cxn modelId="{10F7CB9B-5097-4C9B-B399-8B55353BDB60}" type="presOf" srcId="{AA6ED109-3A34-458C-895D-60A70B2CDAF2}" destId="{C7885F85-4EAB-46DB-9652-25A22A8565BF}" srcOrd="0" destOrd="0" presId="urn:microsoft.com/office/officeart/2005/8/layout/process1"/>
    <dgm:cxn modelId="{8FA3DB9D-2B8F-4AB2-801B-F5C0A47050BE}" srcId="{C19CF345-48AB-4B56-980B-F73A307BB8C4}" destId="{D4E4414B-46A5-445A-95E4-A9E41443F725}" srcOrd="2" destOrd="0" parTransId="{280FDC00-FA9C-4A9D-9936-2D5076415025}" sibTransId="{BD0DDAE3-4BFE-42BD-8150-C0A3CA39DC7C}"/>
    <dgm:cxn modelId="{A1CDA4B1-F76B-4837-85F7-8FF7C7BAD792}" type="presOf" srcId="{BD0DDAE3-4BFE-42BD-8150-C0A3CA39DC7C}" destId="{A17013FC-E9CD-40B7-9E8B-E790E899530D}" srcOrd="0" destOrd="0" presId="urn:microsoft.com/office/officeart/2005/8/layout/process1"/>
    <dgm:cxn modelId="{2186DDB4-C4AD-43B0-B0BA-D2F8354FAF89}" srcId="{C19CF345-48AB-4B56-980B-F73A307BB8C4}" destId="{9E496992-D999-4026-9714-6E1139A974D6}" srcOrd="0" destOrd="0" parTransId="{3481F45F-A63D-45B6-A337-A9B226B09473}" sibTransId="{AA6ED109-3A34-458C-895D-60A70B2CDAF2}"/>
    <dgm:cxn modelId="{7C4475C3-A1E5-4DDF-8912-66A8FF1FE688}" type="presOf" srcId="{9E496992-D999-4026-9714-6E1139A974D6}" destId="{04545FBC-0465-4706-8F40-AFE6C40E021A}" srcOrd="0" destOrd="0" presId="urn:microsoft.com/office/officeart/2005/8/layout/process1"/>
    <dgm:cxn modelId="{9ED4B5E5-30B7-460C-9EAC-2CA5B8C578A0}" type="presOf" srcId="{83AC9524-D7F5-4468-8BBA-60C1ACA8DFD8}" destId="{10B7DFCF-FC83-49D1-88F1-A5BFE2742722}" srcOrd="0" destOrd="0" presId="urn:microsoft.com/office/officeart/2005/8/layout/process1"/>
    <dgm:cxn modelId="{BBE3D6E6-7D1C-4826-91A8-DBF650527E72}" type="presOf" srcId="{66EBE7AF-0CED-4C98-B18C-266BBE2B49E4}" destId="{6346E642-3420-4CBE-B7F6-6CB35A8636F4}" srcOrd="0" destOrd="0" presId="urn:microsoft.com/office/officeart/2005/8/layout/process1"/>
    <dgm:cxn modelId="{84FA4AFA-77F6-4B81-BF6E-52641BC34C41}" type="presOf" srcId="{83AC9524-D7F5-4468-8BBA-60C1ACA8DFD8}" destId="{B09632E1-2585-4C9D-A330-DF277ACCCF97}" srcOrd="1" destOrd="0" presId="urn:microsoft.com/office/officeart/2005/8/layout/process1"/>
    <dgm:cxn modelId="{099E83CB-4318-4765-BD43-EFB83094C551}" type="presParOf" srcId="{5A7EF691-0E40-4E10-8840-828EC417F88E}" destId="{04545FBC-0465-4706-8F40-AFE6C40E021A}" srcOrd="0" destOrd="0" presId="urn:microsoft.com/office/officeart/2005/8/layout/process1"/>
    <dgm:cxn modelId="{CEFEFF09-6C85-4393-B196-00586F95017F}" type="presParOf" srcId="{5A7EF691-0E40-4E10-8840-828EC417F88E}" destId="{C7885F85-4EAB-46DB-9652-25A22A8565BF}" srcOrd="1" destOrd="0" presId="urn:microsoft.com/office/officeart/2005/8/layout/process1"/>
    <dgm:cxn modelId="{6A8BC0F8-19EF-4863-A085-ED9631F49927}" type="presParOf" srcId="{C7885F85-4EAB-46DB-9652-25A22A8565BF}" destId="{C9F40DCA-8EE7-4B5F-BC0A-86AB0480CA9F}" srcOrd="0" destOrd="0" presId="urn:microsoft.com/office/officeart/2005/8/layout/process1"/>
    <dgm:cxn modelId="{F0695FC2-8444-4CBB-8021-3024F0511479}" type="presParOf" srcId="{5A7EF691-0E40-4E10-8840-828EC417F88E}" destId="{6346E642-3420-4CBE-B7F6-6CB35A8636F4}" srcOrd="2" destOrd="0" presId="urn:microsoft.com/office/officeart/2005/8/layout/process1"/>
    <dgm:cxn modelId="{A16F495B-8176-4376-A448-1DD2A8E3AA31}" type="presParOf" srcId="{5A7EF691-0E40-4E10-8840-828EC417F88E}" destId="{10B7DFCF-FC83-49D1-88F1-A5BFE2742722}" srcOrd="3" destOrd="0" presId="urn:microsoft.com/office/officeart/2005/8/layout/process1"/>
    <dgm:cxn modelId="{4E9189AD-DED0-478B-8160-70D702F30094}" type="presParOf" srcId="{10B7DFCF-FC83-49D1-88F1-A5BFE2742722}" destId="{B09632E1-2585-4C9D-A330-DF277ACCCF97}" srcOrd="0" destOrd="0" presId="urn:microsoft.com/office/officeart/2005/8/layout/process1"/>
    <dgm:cxn modelId="{3F8A19A9-AB08-4675-9599-8BB6F14984BA}" type="presParOf" srcId="{5A7EF691-0E40-4E10-8840-828EC417F88E}" destId="{69D98713-8290-495F-A19A-C2876FA2134A}" srcOrd="4" destOrd="0" presId="urn:microsoft.com/office/officeart/2005/8/layout/process1"/>
    <dgm:cxn modelId="{1766F270-CA28-4820-B5BE-ED0ED0122D77}" type="presParOf" srcId="{5A7EF691-0E40-4E10-8840-828EC417F88E}" destId="{A17013FC-E9CD-40B7-9E8B-E790E899530D}" srcOrd="5" destOrd="0" presId="urn:microsoft.com/office/officeart/2005/8/layout/process1"/>
    <dgm:cxn modelId="{2DF37BF7-C456-4068-BCB1-5760A16640CA}" type="presParOf" srcId="{A17013FC-E9CD-40B7-9E8B-E790E899530D}" destId="{40653291-5668-4B9A-AA1E-24B62CF30AFE}" srcOrd="0" destOrd="0" presId="urn:microsoft.com/office/officeart/2005/8/layout/process1"/>
    <dgm:cxn modelId="{9603693B-1D17-41C9-9546-24C9AD77CAE4}" type="presParOf" srcId="{5A7EF691-0E40-4E10-8840-828EC417F88E}" destId="{09F3CC69-B76D-44AE-A287-BC6803D2B846}" srcOrd="6"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9CF345-48AB-4B56-980B-F73A307BB8C4}" type="doc">
      <dgm:prSet loTypeId="urn:microsoft.com/office/officeart/2005/8/layout/process1" loCatId="process" qsTypeId="urn:microsoft.com/office/officeart/2005/8/quickstyle/simple1" qsCatId="simple" csTypeId="urn:microsoft.com/office/officeart/2005/8/colors/colorful2" csCatId="colorful" phldr="1"/>
      <dgm:spPr/>
      <dgm:t>
        <a:bodyPr/>
        <a:lstStyle/>
        <a:p>
          <a:endParaRPr lang="en-GB"/>
        </a:p>
      </dgm:t>
    </dgm:pt>
    <dgm:pt modelId="{66EBE7AF-0CED-4C98-B18C-266BBE2B49E4}">
      <dgm:prSet phldrT="[Text]" custT="1"/>
      <dgm:spPr/>
      <dgm:t>
        <a:bodyPr/>
        <a:lstStyle/>
        <a:p>
          <a:r>
            <a:rPr lang="en-GB" sz="2000" b="1" dirty="0"/>
            <a:t>Research</a:t>
          </a:r>
        </a:p>
        <a:p>
          <a:r>
            <a:rPr lang="en-GB" sz="2000" i="1" dirty="0"/>
            <a:t>Jan-Feb</a:t>
          </a:r>
          <a:endParaRPr lang="en-GB" sz="1000" i="1" dirty="0"/>
        </a:p>
      </dgm:t>
    </dgm:pt>
    <dgm:pt modelId="{3721E486-868A-4E05-BB07-CFB0A8601338}" type="parTrans" cxnId="{FC473A10-FF65-49F5-AA67-5C1FF3AD9D6C}">
      <dgm:prSet/>
      <dgm:spPr/>
      <dgm:t>
        <a:bodyPr/>
        <a:lstStyle/>
        <a:p>
          <a:endParaRPr lang="en-GB"/>
        </a:p>
      </dgm:t>
    </dgm:pt>
    <dgm:pt modelId="{83AC9524-D7F5-4468-8BBA-60C1ACA8DFD8}" type="sibTrans" cxnId="{FC473A10-FF65-49F5-AA67-5C1FF3AD9D6C}">
      <dgm:prSet/>
      <dgm:spPr/>
      <dgm:t>
        <a:bodyPr/>
        <a:lstStyle/>
        <a:p>
          <a:endParaRPr lang="en-GB"/>
        </a:p>
      </dgm:t>
    </dgm:pt>
    <dgm:pt modelId="{D4E4414B-46A5-445A-95E4-A9E41443F725}">
      <dgm:prSet phldrT="[Text]" custT="1"/>
      <dgm:spPr/>
      <dgm:t>
        <a:bodyPr/>
        <a:lstStyle/>
        <a:p>
          <a:r>
            <a:rPr lang="en-GB" sz="2000" b="1" dirty="0"/>
            <a:t>Writing up</a:t>
          </a:r>
        </a:p>
        <a:p>
          <a:r>
            <a:rPr lang="en-GB" sz="2000" i="1" dirty="0"/>
            <a:t>Feb</a:t>
          </a:r>
          <a:r>
            <a:rPr lang="en-GB" sz="2000" i="0" dirty="0"/>
            <a:t>-</a:t>
          </a:r>
          <a:r>
            <a:rPr lang="en-GB" sz="2000" i="1" dirty="0"/>
            <a:t>March</a:t>
          </a:r>
        </a:p>
      </dgm:t>
    </dgm:pt>
    <dgm:pt modelId="{BD0DDAE3-4BFE-42BD-8150-C0A3CA39DC7C}" type="sibTrans" cxnId="{8FA3DB9D-2B8F-4AB2-801B-F5C0A47050BE}">
      <dgm:prSet/>
      <dgm:spPr/>
      <dgm:t>
        <a:bodyPr/>
        <a:lstStyle/>
        <a:p>
          <a:endParaRPr lang="en-GB"/>
        </a:p>
      </dgm:t>
    </dgm:pt>
    <dgm:pt modelId="{280FDC00-FA9C-4A9D-9936-2D5076415025}" type="parTrans" cxnId="{8FA3DB9D-2B8F-4AB2-801B-F5C0A47050BE}">
      <dgm:prSet/>
      <dgm:spPr/>
      <dgm:t>
        <a:bodyPr/>
        <a:lstStyle/>
        <a:p>
          <a:endParaRPr lang="en-GB"/>
        </a:p>
      </dgm:t>
    </dgm:pt>
    <dgm:pt modelId="{9E496992-D999-4026-9714-6E1139A974D6}">
      <dgm:prSet phldrT="[Text]" custT="1"/>
      <dgm:spPr/>
      <dgm:t>
        <a:bodyPr/>
        <a:lstStyle/>
        <a:p>
          <a:r>
            <a:rPr lang="en-GB" sz="2000" b="1" dirty="0"/>
            <a:t>Training</a:t>
          </a:r>
        </a:p>
        <a:p>
          <a:r>
            <a:rPr lang="en-GB" sz="2000" i="1" dirty="0"/>
            <a:t>Nov ‘23-  Feb ‘24</a:t>
          </a:r>
        </a:p>
      </dgm:t>
    </dgm:pt>
    <dgm:pt modelId="{AA6ED109-3A34-458C-895D-60A70B2CDAF2}" type="sibTrans" cxnId="{2186DDB4-C4AD-43B0-B0BA-D2F8354FAF89}">
      <dgm:prSet/>
      <dgm:spPr/>
      <dgm:t>
        <a:bodyPr/>
        <a:lstStyle/>
        <a:p>
          <a:endParaRPr lang="en-GB"/>
        </a:p>
      </dgm:t>
    </dgm:pt>
    <dgm:pt modelId="{3481F45F-A63D-45B6-A337-A9B226B09473}" type="parTrans" cxnId="{2186DDB4-C4AD-43B0-B0BA-D2F8354FAF89}">
      <dgm:prSet/>
      <dgm:spPr/>
      <dgm:t>
        <a:bodyPr/>
        <a:lstStyle/>
        <a:p>
          <a:endParaRPr lang="en-GB"/>
        </a:p>
      </dgm:t>
    </dgm:pt>
    <dgm:pt modelId="{FEE3FC1D-E6B0-402A-9E69-3E8CA6DD1541}">
      <dgm:prSet phldrT="[Text]"/>
      <dgm:spPr/>
      <dgm:t>
        <a:bodyPr/>
        <a:lstStyle/>
        <a:p>
          <a:r>
            <a:rPr lang="en-GB" b="1" dirty="0"/>
            <a:t>Celebrating and sharing</a:t>
          </a:r>
        </a:p>
        <a:p>
          <a:r>
            <a:rPr lang="en-GB" b="0" i="1" dirty="0"/>
            <a:t>April</a:t>
          </a:r>
        </a:p>
      </dgm:t>
    </dgm:pt>
    <dgm:pt modelId="{8C9F1A0C-C84A-4ADD-86A2-0FC083FA873C}" type="parTrans" cxnId="{68EA9618-388D-49EF-89EC-E685FE81F5D2}">
      <dgm:prSet/>
      <dgm:spPr/>
      <dgm:t>
        <a:bodyPr/>
        <a:lstStyle/>
        <a:p>
          <a:endParaRPr lang="en-GB"/>
        </a:p>
      </dgm:t>
    </dgm:pt>
    <dgm:pt modelId="{9D58FDEB-F69A-4510-BF7F-F64EA732D5B2}" type="sibTrans" cxnId="{68EA9618-388D-49EF-89EC-E685FE81F5D2}">
      <dgm:prSet/>
      <dgm:spPr/>
      <dgm:t>
        <a:bodyPr/>
        <a:lstStyle/>
        <a:p>
          <a:endParaRPr lang="en-GB"/>
        </a:p>
      </dgm:t>
    </dgm:pt>
    <dgm:pt modelId="{5A7EF691-0E40-4E10-8840-828EC417F88E}" type="pres">
      <dgm:prSet presAssocID="{C19CF345-48AB-4B56-980B-F73A307BB8C4}" presName="Name0" presStyleCnt="0">
        <dgm:presLayoutVars>
          <dgm:dir/>
          <dgm:resizeHandles val="exact"/>
        </dgm:presLayoutVars>
      </dgm:prSet>
      <dgm:spPr/>
    </dgm:pt>
    <dgm:pt modelId="{04545FBC-0465-4706-8F40-AFE6C40E021A}" type="pres">
      <dgm:prSet presAssocID="{9E496992-D999-4026-9714-6E1139A974D6}" presName="node" presStyleLbl="node1" presStyleIdx="0" presStyleCnt="4" custScaleX="179288" custScaleY="126467" custLinFactNeighborX="-799" custLinFactNeighborY="3047">
        <dgm:presLayoutVars>
          <dgm:bulletEnabled val="1"/>
        </dgm:presLayoutVars>
      </dgm:prSet>
      <dgm:spPr/>
    </dgm:pt>
    <dgm:pt modelId="{C7885F85-4EAB-46DB-9652-25A22A8565BF}" type="pres">
      <dgm:prSet presAssocID="{AA6ED109-3A34-458C-895D-60A70B2CDAF2}" presName="sibTrans" presStyleLbl="sibTrans2D1" presStyleIdx="0" presStyleCnt="3"/>
      <dgm:spPr/>
    </dgm:pt>
    <dgm:pt modelId="{C9F40DCA-8EE7-4B5F-BC0A-86AB0480CA9F}" type="pres">
      <dgm:prSet presAssocID="{AA6ED109-3A34-458C-895D-60A70B2CDAF2}" presName="connectorText" presStyleLbl="sibTrans2D1" presStyleIdx="0" presStyleCnt="3"/>
      <dgm:spPr/>
    </dgm:pt>
    <dgm:pt modelId="{6346E642-3420-4CBE-B7F6-6CB35A8636F4}" type="pres">
      <dgm:prSet presAssocID="{66EBE7AF-0CED-4C98-B18C-266BBE2B49E4}" presName="node" presStyleLbl="node1" presStyleIdx="1" presStyleCnt="4" custScaleX="151759">
        <dgm:presLayoutVars>
          <dgm:bulletEnabled val="1"/>
        </dgm:presLayoutVars>
      </dgm:prSet>
      <dgm:spPr/>
    </dgm:pt>
    <dgm:pt modelId="{10B7DFCF-FC83-49D1-88F1-A5BFE2742722}" type="pres">
      <dgm:prSet presAssocID="{83AC9524-D7F5-4468-8BBA-60C1ACA8DFD8}" presName="sibTrans" presStyleLbl="sibTrans2D1" presStyleIdx="1" presStyleCnt="3"/>
      <dgm:spPr/>
    </dgm:pt>
    <dgm:pt modelId="{B09632E1-2585-4C9D-A330-DF277ACCCF97}" type="pres">
      <dgm:prSet presAssocID="{83AC9524-D7F5-4468-8BBA-60C1ACA8DFD8}" presName="connectorText" presStyleLbl="sibTrans2D1" presStyleIdx="1" presStyleCnt="3"/>
      <dgm:spPr/>
    </dgm:pt>
    <dgm:pt modelId="{69D98713-8290-495F-A19A-C2876FA2134A}" type="pres">
      <dgm:prSet presAssocID="{D4E4414B-46A5-445A-95E4-A9E41443F725}" presName="node" presStyleLbl="node1" presStyleIdx="2" presStyleCnt="4" custScaleX="196330" custScaleY="91647" custLinFactNeighborX="6027" custLinFactNeighborY="-2402">
        <dgm:presLayoutVars>
          <dgm:bulletEnabled val="1"/>
        </dgm:presLayoutVars>
      </dgm:prSet>
      <dgm:spPr/>
    </dgm:pt>
    <dgm:pt modelId="{A17013FC-E9CD-40B7-9E8B-E790E899530D}" type="pres">
      <dgm:prSet presAssocID="{BD0DDAE3-4BFE-42BD-8150-C0A3CA39DC7C}" presName="sibTrans" presStyleLbl="sibTrans2D1" presStyleIdx="2" presStyleCnt="3"/>
      <dgm:spPr/>
    </dgm:pt>
    <dgm:pt modelId="{40653291-5668-4B9A-AA1E-24B62CF30AFE}" type="pres">
      <dgm:prSet presAssocID="{BD0DDAE3-4BFE-42BD-8150-C0A3CA39DC7C}" presName="connectorText" presStyleLbl="sibTrans2D1" presStyleIdx="2" presStyleCnt="3"/>
      <dgm:spPr/>
    </dgm:pt>
    <dgm:pt modelId="{09F3CC69-B76D-44AE-A287-BC6803D2B846}" type="pres">
      <dgm:prSet presAssocID="{FEE3FC1D-E6B0-402A-9E69-3E8CA6DD1541}" presName="node" presStyleLbl="node1" presStyleIdx="3" presStyleCnt="4" custScaleX="196330" custScaleY="112660" custLinFactNeighborX="-10061" custLinFactNeighborY="-4686">
        <dgm:presLayoutVars>
          <dgm:bulletEnabled val="1"/>
        </dgm:presLayoutVars>
      </dgm:prSet>
      <dgm:spPr/>
    </dgm:pt>
  </dgm:ptLst>
  <dgm:cxnLst>
    <dgm:cxn modelId="{EB2D920E-D293-4202-87F4-5E6AD2CE7AC6}" type="presOf" srcId="{D4E4414B-46A5-445A-95E4-A9E41443F725}" destId="{69D98713-8290-495F-A19A-C2876FA2134A}" srcOrd="0" destOrd="0" presId="urn:microsoft.com/office/officeart/2005/8/layout/process1"/>
    <dgm:cxn modelId="{FC473A10-FF65-49F5-AA67-5C1FF3AD9D6C}" srcId="{C19CF345-48AB-4B56-980B-F73A307BB8C4}" destId="{66EBE7AF-0CED-4C98-B18C-266BBE2B49E4}" srcOrd="1" destOrd="0" parTransId="{3721E486-868A-4E05-BB07-CFB0A8601338}" sibTransId="{83AC9524-D7F5-4468-8BBA-60C1ACA8DFD8}"/>
    <dgm:cxn modelId="{68EA9618-388D-49EF-89EC-E685FE81F5D2}" srcId="{C19CF345-48AB-4B56-980B-F73A307BB8C4}" destId="{FEE3FC1D-E6B0-402A-9E69-3E8CA6DD1541}" srcOrd="3" destOrd="0" parTransId="{8C9F1A0C-C84A-4ADD-86A2-0FC083FA873C}" sibTransId="{9D58FDEB-F69A-4510-BF7F-F64EA732D5B2}"/>
    <dgm:cxn modelId="{CE1E1023-18DD-4B9F-A50E-E7950462CFDF}" type="presOf" srcId="{C19CF345-48AB-4B56-980B-F73A307BB8C4}" destId="{5A7EF691-0E40-4E10-8840-828EC417F88E}" srcOrd="0" destOrd="0" presId="urn:microsoft.com/office/officeart/2005/8/layout/process1"/>
    <dgm:cxn modelId="{D5C1562E-B1F2-47F2-908C-DD9065584AA4}" type="presOf" srcId="{BD0DDAE3-4BFE-42BD-8150-C0A3CA39DC7C}" destId="{40653291-5668-4B9A-AA1E-24B62CF30AFE}" srcOrd="1" destOrd="0" presId="urn:microsoft.com/office/officeart/2005/8/layout/process1"/>
    <dgm:cxn modelId="{706DC33B-75DC-456E-B575-A349B2C6A86A}" type="presOf" srcId="{AA6ED109-3A34-458C-895D-60A70B2CDAF2}" destId="{C9F40DCA-8EE7-4B5F-BC0A-86AB0480CA9F}" srcOrd="1" destOrd="0" presId="urn:microsoft.com/office/officeart/2005/8/layout/process1"/>
    <dgm:cxn modelId="{2DBB603E-3042-4705-A1DD-1B2119B51937}" type="presOf" srcId="{FEE3FC1D-E6B0-402A-9E69-3E8CA6DD1541}" destId="{09F3CC69-B76D-44AE-A287-BC6803D2B846}" srcOrd="0" destOrd="0" presId="urn:microsoft.com/office/officeart/2005/8/layout/process1"/>
    <dgm:cxn modelId="{10F7CB9B-5097-4C9B-B399-8B55353BDB60}" type="presOf" srcId="{AA6ED109-3A34-458C-895D-60A70B2CDAF2}" destId="{C7885F85-4EAB-46DB-9652-25A22A8565BF}" srcOrd="0" destOrd="0" presId="urn:microsoft.com/office/officeart/2005/8/layout/process1"/>
    <dgm:cxn modelId="{8FA3DB9D-2B8F-4AB2-801B-F5C0A47050BE}" srcId="{C19CF345-48AB-4B56-980B-F73A307BB8C4}" destId="{D4E4414B-46A5-445A-95E4-A9E41443F725}" srcOrd="2" destOrd="0" parTransId="{280FDC00-FA9C-4A9D-9936-2D5076415025}" sibTransId="{BD0DDAE3-4BFE-42BD-8150-C0A3CA39DC7C}"/>
    <dgm:cxn modelId="{A1CDA4B1-F76B-4837-85F7-8FF7C7BAD792}" type="presOf" srcId="{BD0DDAE3-4BFE-42BD-8150-C0A3CA39DC7C}" destId="{A17013FC-E9CD-40B7-9E8B-E790E899530D}" srcOrd="0" destOrd="0" presId="urn:microsoft.com/office/officeart/2005/8/layout/process1"/>
    <dgm:cxn modelId="{2186DDB4-C4AD-43B0-B0BA-D2F8354FAF89}" srcId="{C19CF345-48AB-4B56-980B-F73A307BB8C4}" destId="{9E496992-D999-4026-9714-6E1139A974D6}" srcOrd="0" destOrd="0" parTransId="{3481F45F-A63D-45B6-A337-A9B226B09473}" sibTransId="{AA6ED109-3A34-458C-895D-60A70B2CDAF2}"/>
    <dgm:cxn modelId="{7C4475C3-A1E5-4DDF-8912-66A8FF1FE688}" type="presOf" srcId="{9E496992-D999-4026-9714-6E1139A974D6}" destId="{04545FBC-0465-4706-8F40-AFE6C40E021A}" srcOrd="0" destOrd="0" presId="urn:microsoft.com/office/officeart/2005/8/layout/process1"/>
    <dgm:cxn modelId="{9ED4B5E5-30B7-460C-9EAC-2CA5B8C578A0}" type="presOf" srcId="{83AC9524-D7F5-4468-8BBA-60C1ACA8DFD8}" destId="{10B7DFCF-FC83-49D1-88F1-A5BFE2742722}" srcOrd="0" destOrd="0" presId="urn:microsoft.com/office/officeart/2005/8/layout/process1"/>
    <dgm:cxn modelId="{BBE3D6E6-7D1C-4826-91A8-DBF650527E72}" type="presOf" srcId="{66EBE7AF-0CED-4C98-B18C-266BBE2B49E4}" destId="{6346E642-3420-4CBE-B7F6-6CB35A8636F4}" srcOrd="0" destOrd="0" presId="urn:microsoft.com/office/officeart/2005/8/layout/process1"/>
    <dgm:cxn modelId="{84FA4AFA-77F6-4B81-BF6E-52641BC34C41}" type="presOf" srcId="{83AC9524-D7F5-4468-8BBA-60C1ACA8DFD8}" destId="{B09632E1-2585-4C9D-A330-DF277ACCCF97}" srcOrd="1" destOrd="0" presId="urn:microsoft.com/office/officeart/2005/8/layout/process1"/>
    <dgm:cxn modelId="{099E83CB-4318-4765-BD43-EFB83094C551}" type="presParOf" srcId="{5A7EF691-0E40-4E10-8840-828EC417F88E}" destId="{04545FBC-0465-4706-8F40-AFE6C40E021A}" srcOrd="0" destOrd="0" presId="urn:microsoft.com/office/officeart/2005/8/layout/process1"/>
    <dgm:cxn modelId="{CEFEFF09-6C85-4393-B196-00586F95017F}" type="presParOf" srcId="{5A7EF691-0E40-4E10-8840-828EC417F88E}" destId="{C7885F85-4EAB-46DB-9652-25A22A8565BF}" srcOrd="1" destOrd="0" presId="urn:microsoft.com/office/officeart/2005/8/layout/process1"/>
    <dgm:cxn modelId="{6A8BC0F8-19EF-4863-A085-ED9631F49927}" type="presParOf" srcId="{C7885F85-4EAB-46DB-9652-25A22A8565BF}" destId="{C9F40DCA-8EE7-4B5F-BC0A-86AB0480CA9F}" srcOrd="0" destOrd="0" presId="urn:microsoft.com/office/officeart/2005/8/layout/process1"/>
    <dgm:cxn modelId="{F0695FC2-8444-4CBB-8021-3024F0511479}" type="presParOf" srcId="{5A7EF691-0E40-4E10-8840-828EC417F88E}" destId="{6346E642-3420-4CBE-B7F6-6CB35A8636F4}" srcOrd="2" destOrd="0" presId="urn:microsoft.com/office/officeart/2005/8/layout/process1"/>
    <dgm:cxn modelId="{A16F495B-8176-4376-A448-1DD2A8E3AA31}" type="presParOf" srcId="{5A7EF691-0E40-4E10-8840-828EC417F88E}" destId="{10B7DFCF-FC83-49D1-88F1-A5BFE2742722}" srcOrd="3" destOrd="0" presId="urn:microsoft.com/office/officeart/2005/8/layout/process1"/>
    <dgm:cxn modelId="{4E9189AD-DED0-478B-8160-70D702F30094}" type="presParOf" srcId="{10B7DFCF-FC83-49D1-88F1-A5BFE2742722}" destId="{B09632E1-2585-4C9D-A330-DF277ACCCF97}" srcOrd="0" destOrd="0" presId="urn:microsoft.com/office/officeart/2005/8/layout/process1"/>
    <dgm:cxn modelId="{3F8A19A9-AB08-4675-9599-8BB6F14984BA}" type="presParOf" srcId="{5A7EF691-0E40-4E10-8840-828EC417F88E}" destId="{69D98713-8290-495F-A19A-C2876FA2134A}" srcOrd="4" destOrd="0" presId="urn:microsoft.com/office/officeart/2005/8/layout/process1"/>
    <dgm:cxn modelId="{1766F270-CA28-4820-B5BE-ED0ED0122D77}" type="presParOf" srcId="{5A7EF691-0E40-4E10-8840-828EC417F88E}" destId="{A17013FC-E9CD-40B7-9E8B-E790E899530D}" srcOrd="5" destOrd="0" presId="urn:microsoft.com/office/officeart/2005/8/layout/process1"/>
    <dgm:cxn modelId="{2DF37BF7-C456-4068-BCB1-5760A16640CA}" type="presParOf" srcId="{A17013FC-E9CD-40B7-9E8B-E790E899530D}" destId="{40653291-5668-4B9A-AA1E-24B62CF30AFE}" srcOrd="0" destOrd="0" presId="urn:microsoft.com/office/officeart/2005/8/layout/process1"/>
    <dgm:cxn modelId="{9603693B-1D17-41C9-9546-24C9AD77CAE4}" type="presParOf" srcId="{5A7EF691-0E40-4E10-8840-828EC417F88E}" destId="{09F3CC69-B76D-44AE-A287-BC6803D2B846}" srcOrd="6" destOrd="0" presId="urn:microsoft.com/office/officeart/2005/8/layout/process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545FBC-0465-4706-8F40-AFE6C40E021A}">
      <dsp:nvSpPr>
        <dsp:cNvPr id="0" name=""/>
        <dsp:cNvSpPr/>
      </dsp:nvSpPr>
      <dsp:spPr>
        <a:xfrm>
          <a:off x="1893" y="617174"/>
          <a:ext cx="1623505" cy="136149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Preparation</a:t>
          </a:r>
        </a:p>
        <a:p>
          <a:pPr marL="0" lvl="0" indent="0" algn="ctr" defTabSz="889000">
            <a:lnSpc>
              <a:spcPct val="90000"/>
            </a:lnSpc>
            <a:spcBef>
              <a:spcPct val="0"/>
            </a:spcBef>
            <a:spcAft>
              <a:spcPct val="35000"/>
            </a:spcAft>
            <a:buNone/>
          </a:pPr>
          <a:r>
            <a:rPr lang="en-GB" sz="2000" i="1" kern="1200" dirty="0"/>
            <a:t>early 2023</a:t>
          </a:r>
        </a:p>
      </dsp:txBody>
      <dsp:txXfrm>
        <a:off x="41770" y="657051"/>
        <a:ext cx="1543751" cy="1281741"/>
      </dsp:txXfrm>
    </dsp:sp>
    <dsp:sp modelId="{C7885F85-4EAB-46DB-9652-25A22A8565BF}">
      <dsp:nvSpPr>
        <dsp:cNvPr id="0" name=""/>
        <dsp:cNvSpPr/>
      </dsp:nvSpPr>
      <dsp:spPr>
        <a:xfrm rot="21524900">
          <a:off x="1716651" y="1163792"/>
          <a:ext cx="193552" cy="224571"/>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1716658" y="1209340"/>
        <a:ext cx="135486" cy="134743"/>
      </dsp:txXfrm>
    </dsp:sp>
    <dsp:sp modelId="{6346E642-3420-4CBE-B7F6-6CB35A8636F4}">
      <dsp:nvSpPr>
        <dsp:cNvPr id="0" name=""/>
        <dsp:cNvSpPr/>
      </dsp:nvSpPr>
      <dsp:spPr>
        <a:xfrm>
          <a:off x="1990504" y="531888"/>
          <a:ext cx="1673961" cy="1444067"/>
        </a:xfrm>
        <a:prstGeom prst="roundRect">
          <a:avLst>
            <a:gd name="adj" fmla="val 10000"/>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Choosing recruitment sites</a:t>
          </a:r>
        </a:p>
        <a:p>
          <a:pPr marL="0" lvl="0" indent="0" algn="ctr" defTabSz="889000">
            <a:lnSpc>
              <a:spcPct val="90000"/>
            </a:lnSpc>
            <a:spcBef>
              <a:spcPct val="0"/>
            </a:spcBef>
            <a:spcAft>
              <a:spcPct val="35000"/>
            </a:spcAft>
            <a:buNone/>
          </a:pPr>
          <a:r>
            <a:rPr lang="en-GB" sz="2000" i="1" kern="1200" dirty="0"/>
            <a:t>spring</a:t>
          </a:r>
          <a:endParaRPr lang="en-GB" sz="1000" i="1" kern="1200" dirty="0"/>
        </a:p>
      </dsp:txBody>
      <dsp:txXfrm>
        <a:off x="2032799" y="574183"/>
        <a:ext cx="1589371" cy="1359477"/>
      </dsp:txXfrm>
    </dsp:sp>
    <dsp:sp modelId="{10B7DFCF-FC83-49D1-88F1-A5BFE2742722}">
      <dsp:nvSpPr>
        <dsp:cNvPr id="0" name=""/>
        <dsp:cNvSpPr/>
      </dsp:nvSpPr>
      <dsp:spPr>
        <a:xfrm rot="21530503">
          <a:off x="3760455" y="1120714"/>
          <a:ext cx="203583" cy="224571"/>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3760461" y="1166245"/>
        <a:ext cx="142508" cy="134743"/>
      </dsp:txXfrm>
    </dsp:sp>
    <dsp:sp modelId="{69D98713-8290-495F-A19A-C2876FA2134A}">
      <dsp:nvSpPr>
        <dsp:cNvPr id="0" name=""/>
        <dsp:cNvSpPr/>
      </dsp:nvSpPr>
      <dsp:spPr>
        <a:xfrm>
          <a:off x="4048508" y="551996"/>
          <a:ext cx="1534745" cy="1323444"/>
        </a:xfrm>
        <a:prstGeom prst="roundRect">
          <a:avLst>
            <a:gd name="adj" fmla="val 10000"/>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Promotion</a:t>
          </a:r>
        </a:p>
        <a:p>
          <a:pPr marL="0" lvl="0" indent="0" algn="ctr" defTabSz="889000">
            <a:lnSpc>
              <a:spcPct val="90000"/>
            </a:lnSpc>
            <a:spcBef>
              <a:spcPct val="0"/>
            </a:spcBef>
            <a:spcAft>
              <a:spcPct val="35000"/>
            </a:spcAft>
            <a:buNone/>
          </a:pPr>
          <a:r>
            <a:rPr lang="en-GB" sz="2000" i="1" kern="1200" dirty="0"/>
            <a:t>Spring-summer</a:t>
          </a:r>
        </a:p>
      </dsp:txBody>
      <dsp:txXfrm>
        <a:off x="4087270" y="590758"/>
        <a:ext cx="1457221" cy="1245920"/>
      </dsp:txXfrm>
    </dsp:sp>
    <dsp:sp modelId="{A17013FC-E9CD-40B7-9E8B-E790E899530D}">
      <dsp:nvSpPr>
        <dsp:cNvPr id="0" name=""/>
        <dsp:cNvSpPr/>
      </dsp:nvSpPr>
      <dsp:spPr>
        <a:xfrm rot="21549372">
          <a:off x="5659229" y="1087826"/>
          <a:ext cx="161105" cy="224571"/>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dirty="0"/>
        </a:p>
      </dsp:txBody>
      <dsp:txXfrm>
        <a:off x="5659232" y="1133096"/>
        <a:ext cx="112774" cy="134743"/>
      </dsp:txXfrm>
    </dsp:sp>
    <dsp:sp modelId="{09F3CC69-B76D-44AE-A287-BC6803D2B846}">
      <dsp:nvSpPr>
        <dsp:cNvPr id="0" name=""/>
        <dsp:cNvSpPr/>
      </dsp:nvSpPr>
      <dsp:spPr>
        <a:xfrm>
          <a:off x="5887192" y="524530"/>
          <a:ext cx="1587112" cy="1323444"/>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Recruitment</a:t>
          </a:r>
        </a:p>
        <a:p>
          <a:pPr marL="0" lvl="0" indent="0" algn="ctr" defTabSz="889000">
            <a:lnSpc>
              <a:spcPct val="90000"/>
            </a:lnSpc>
            <a:spcBef>
              <a:spcPct val="0"/>
            </a:spcBef>
            <a:spcAft>
              <a:spcPct val="35000"/>
            </a:spcAft>
            <a:buNone/>
          </a:pPr>
          <a:r>
            <a:rPr lang="en-GB" sz="2000" i="1" kern="1200" dirty="0"/>
            <a:t>Aug-Sept</a:t>
          </a:r>
        </a:p>
      </dsp:txBody>
      <dsp:txXfrm>
        <a:off x="5925954" y="563292"/>
        <a:ext cx="1509588" cy="1245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545FBC-0465-4706-8F40-AFE6C40E021A}">
      <dsp:nvSpPr>
        <dsp:cNvPr id="0" name=""/>
        <dsp:cNvSpPr/>
      </dsp:nvSpPr>
      <dsp:spPr>
        <a:xfrm>
          <a:off x="4360" y="602882"/>
          <a:ext cx="1539655" cy="136799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Training</a:t>
          </a:r>
        </a:p>
        <a:p>
          <a:pPr marL="0" lvl="0" indent="0" algn="ctr" defTabSz="889000">
            <a:lnSpc>
              <a:spcPct val="90000"/>
            </a:lnSpc>
            <a:spcBef>
              <a:spcPct val="0"/>
            </a:spcBef>
            <a:spcAft>
              <a:spcPct val="35000"/>
            </a:spcAft>
            <a:buNone/>
          </a:pPr>
          <a:r>
            <a:rPr lang="en-GB" sz="2000" i="1" kern="1200" dirty="0"/>
            <a:t>Nov ‘23-  Feb ‘24</a:t>
          </a:r>
        </a:p>
      </dsp:txBody>
      <dsp:txXfrm>
        <a:off x="44427" y="642949"/>
        <a:ext cx="1459521" cy="1287864"/>
      </dsp:txXfrm>
    </dsp:sp>
    <dsp:sp modelId="{C7885F85-4EAB-46DB-9652-25A22A8565BF}">
      <dsp:nvSpPr>
        <dsp:cNvPr id="0" name=""/>
        <dsp:cNvSpPr/>
      </dsp:nvSpPr>
      <dsp:spPr>
        <a:xfrm rot="21535909">
          <a:off x="1630562" y="1162716"/>
          <a:ext cx="183543" cy="21297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1630567" y="1205823"/>
        <a:ext cx="128480" cy="127784"/>
      </dsp:txXfrm>
    </dsp:sp>
    <dsp:sp modelId="{6346E642-3420-4CBE-B7F6-6CB35A8636F4}">
      <dsp:nvSpPr>
        <dsp:cNvPr id="0" name=""/>
        <dsp:cNvSpPr/>
      </dsp:nvSpPr>
      <dsp:spPr>
        <a:xfrm>
          <a:off x="1890265" y="713069"/>
          <a:ext cx="1303247" cy="1081704"/>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Research</a:t>
          </a:r>
        </a:p>
        <a:p>
          <a:pPr marL="0" lvl="0" indent="0" algn="ctr" defTabSz="889000">
            <a:lnSpc>
              <a:spcPct val="90000"/>
            </a:lnSpc>
            <a:spcBef>
              <a:spcPct val="0"/>
            </a:spcBef>
            <a:spcAft>
              <a:spcPct val="35000"/>
            </a:spcAft>
            <a:buNone/>
          </a:pPr>
          <a:r>
            <a:rPr lang="en-GB" sz="2000" i="1" kern="1200" dirty="0"/>
            <a:t>Jan-Feb</a:t>
          </a:r>
          <a:endParaRPr lang="en-GB" sz="1000" i="1" kern="1200" dirty="0"/>
        </a:p>
      </dsp:txBody>
      <dsp:txXfrm>
        <a:off x="1921947" y="744751"/>
        <a:ext cx="1239883" cy="1018340"/>
      </dsp:txXfrm>
    </dsp:sp>
    <dsp:sp modelId="{10B7DFCF-FC83-49D1-88F1-A5BFE2742722}">
      <dsp:nvSpPr>
        <dsp:cNvPr id="0" name=""/>
        <dsp:cNvSpPr/>
      </dsp:nvSpPr>
      <dsp:spPr>
        <a:xfrm rot="21551951">
          <a:off x="3284554" y="1135705"/>
          <a:ext cx="193048" cy="212972"/>
        </a:xfrm>
        <a:prstGeom prs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3284557" y="1178704"/>
        <a:ext cx="135134" cy="127784"/>
      </dsp:txXfrm>
    </dsp:sp>
    <dsp:sp modelId="{69D98713-8290-495F-A19A-C2876FA2134A}">
      <dsp:nvSpPr>
        <dsp:cNvPr id="0" name=""/>
        <dsp:cNvSpPr/>
      </dsp:nvSpPr>
      <dsp:spPr>
        <a:xfrm>
          <a:off x="3557719" y="732264"/>
          <a:ext cx="1686005" cy="991349"/>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Writing up</a:t>
          </a:r>
        </a:p>
        <a:p>
          <a:pPr marL="0" lvl="0" indent="0" algn="ctr" defTabSz="889000">
            <a:lnSpc>
              <a:spcPct val="90000"/>
            </a:lnSpc>
            <a:spcBef>
              <a:spcPct val="0"/>
            </a:spcBef>
            <a:spcAft>
              <a:spcPct val="35000"/>
            </a:spcAft>
            <a:buNone/>
          </a:pPr>
          <a:r>
            <a:rPr lang="en-GB" sz="2000" i="1" kern="1200" dirty="0"/>
            <a:t>Feb</a:t>
          </a:r>
          <a:r>
            <a:rPr lang="en-GB" sz="2000" i="0" kern="1200" dirty="0"/>
            <a:t>-</a:t>
          </a:r>
          <a:r>
            <a:rPr lang="en-GB" sz="2000" i="1" kern="1200" dirty="0"/>
            <a:t>March</a:t>
          </a:r>
        </a:p>
      </dsp:txBody>
      <dsp:txXfrm>
        <a:off x="3586755" y="761300"/>
        <a:ext cx="1627933" cy="933277"/>
      </dsp:txXfrm>
    </dsp:sp>
    <dsp:sp modelId="{A17013FC-E9CD-40B7-9E8B-E790E899530D}">
      <dsp:nvSpPr>
        <dsp:cNvPr id="0" name=""/>
        <dsp:cNvSpPr/>
      </dsp:nvSpPr>
      <dsp:spPr>
        <a:xfrm rot="21556982">
          <a:off x="5315780" y="1109045"/>
          <a:ext cx="152779" cy="212972"/>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5315782" y="1151926"/>
        <a:ext cx="106945" cy="127784"/>
      </dsp:txXfrm>
    </dsp:sp>
    <dsp:sp modelId="{09F3CC69-B76D-44AE-A287-BC6803D2B846}">
      <dsp:nvSpPr>
        <dsp:cNvPr id="0" name=""/>
        <dsp:cNvSpPr/>
      </dsp:nvSpPr>
      <dsp:spPr>
        <a:xfrm>
          <a:off x="5531967" y="593909"/>
          <a:ext cx="1686005" cy="1218647"/>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dirty="0"/>
            <a:t>Celebrating and sharing</a:t>
          </a:r>
        </a:p>
        <a:p>
          <a:pPr marL="0" lvl="0" indent="0" algn="ctr" defTabSz="844550">
            <a:lnSpc>
              <a:spcPct val="90000"/>
            </a:lnSpc>
            <a:spcBef>
              <a:spcPct val="0"/>
            </a:spcBef>
            <a:spcAft>
              <a:spcPct val="35000"/>
            </a:spcAft>
            <a:buNone/>
          </a:pPr>
          <a:r>
            <a:rPr lang="en-GB" sz="1900" b="0" i="1" kern="1200" dirty="0"/>
            <a:t>April</a:t>
          </a:r>
        </a:p>
      </dsp:txBody>
      <dsp:txXfrm>
        <a:off x="5567660" y="629602"/>
        <a:ext cx="1614619" cy="114726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AB9D6-66D6-43CF-901F-A4C88F87FBA7}" type="datetimeFigureOut">
              <a:rPr lang="en-GB" smtClean="0"/>
              <a:t>12/07/2024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DDF57C-77A9-45A6-B205-0552633EDA5D}" type="slidenum">
              <a:rPr lang="en-GB" smtClean="0"/>
              <a:t>‹#›</a:t>
            </a:fld>
            <a:endParaRPr lang="en-GB"/>
          </a:p>
        </p:txBody>
      </p:sp>
    </p:spTree>
    <p:extLst>
      <p:ext uri="{BB962C8B-B14F-4D97-AF65-F5344CB8AC3E}">
        <p14:creationId xmlns:p14="http://schemas.microsoft.com/office/powerpoint/2010/main" val="3409891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spcBef>
                <a:spcPct val="0"/>
              </a:spcBef>
              <a:defRPr/>
            </a:pPr>
            <a:r>
              <a:rPr lang="en-GB" altLang="en-US" sz="1200" dirty="0">
                <a:latin typeface="+mj-lt"/>
                <a:ea typeface="Calibri" panose="020F0502020204030204" pitchFamily="34" charset="0"/>
                <a:cs typeface="Times New Roman" panose="02020603050405020304" pitchFamily="18" charset="0"/>
              </a:rPr>
              <a:t>Hello everyone, I’m Tamsin McMillan. Gardens Trust Volunteer Support Officer</a:t>
            </a:r>
          </a:p>
          <a:p>
            <a:pPr eaLnBrk="1" hangingPunct="1">
              <a:lnSpc>
                <a:spcPct val="80000"/>
              </a:lnSpc>
              <a:spcBef>
                <a:spcPct val="0"/>
              </a:spcBef>
              <a:defRPr/>
            </a:pPr>
            <a:r>
              <a:rPr lang="en-GB" altLang="en-US" sz="1200" dirty="0">
                <a:latin typeface="+mj-lt"/>
                <a:ea typeface="Calibri" panose="020F0502020204030204" pitchFamily="34" charset="0"/>
                <a:cs typeface="Times New Roman" panose="02020603050405020304" pitchFamily="18" charset="0"/>
              </a:rPr>
              <a:t>I’m sorry I can’t be with you today but hope you have a wonderful and inspiring day </a:t>
            </a:r>
          </a:p>
          <a:p>
            <a:pPr eaLnBrk="1" hangingPunct="1">
              <a:lnSpc>
                <a:spcPct val="80000"/>
              </a:lnSpc>
              <a:spcBef>
                <a:spcPct val="0"/>
              </a:spcBef>
              <a:defRPr/>
            </a:pPr>
            <a:r>
              <a:rPr lang="en-GB" altLang="en-US" sz="1200" dirty="0">
                <a:latin typeface="+mj-lt"/>
                <a:ea typeface="Calibri" panose="020F0502020204030204" pitchFamily="34" charset="0"/>
                <a:cs typeface="Times New Roman" panose="02020603050405020304" pitchFamily="18" charset="0"/>
              </a:rPr>
              <a:t>I’m going to tell you about Nottinghamshire’s Garden Story, which is </a:t>
            </a:r>
            <a:r>
              <a:rPr lang="en-GB" altLang="en-US" sz="1800" dirty="0">
                <a:latin typeface="+mj-lt"/>
                <a:ea typeface="Calibri" panose="020F0502020204030204" pitchFamily="34" charset="0"/>
                <a:cs typeface="Times New Roman" panose="02020603050405020304" pitchFamily="18" charset="0"/>
              </a:rPr>
              <a:t>one of three regional activities we ran as part of a two-year Gardens Trust project called Volunteers Save Space!, part-funded by Historic England.</a:t>
            </a:r>
          </a:p>
          <a:p>
            <a:pPr marL="0" marR="0" lvl="0" indent="0" algn="l" defTabSz="914400" rtl="0" eaLnBrk="1" fontAlgn="auto" latinLnBrk="0" hangingPunct="1">
              <a:lnSpc>
                <a:spcPct val="80000"/>
              </a:lnSpc>
              <a:spcBef>
                <a:spcPct val="0"/>
              </a:spcBef>
              <a:spcAft>
                <a:spcPts val="0"/>
              </a:spcAft>
              <a:buClrTx/>
              <a:buSzTx/>
              <a:buFontTx/>
              <a:buNone/>
              <a:tabLst/>
              <a:defRPr/>
            </a:pPr>
            <a:r>
              <a:rPr lang="en-GB" altLang="en-US" sz="1800" dirty="0">
                <a:latin typeface="+mj-lt"/>
                <a:ea typeface="Calibri" panose="020F0502020204030204" pitchFamily="34" charset="0"/>
                <a:cs typeface="Times New Roman" panose="02020603050405020304" pitchFamily="18" charset="0"/>
              </a:rPr>
              <a:t>The aim of VSS was to support and train the County Gardens Trusts; to share knowledge and enjoyment of historic parks and gardens with new people; and to encourage active participation in conservation.</a:t>
            </a:r>
            <a:endParaRPr lang="en-GB" sz="1800" dirty="0">
              <a:solidFill>
                <a:srgbClr val="000000"/>
              </a:solidFill>
              <a:effectLst/>
              <a:latin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2DDF57C-77A9-45A6-B205-0552633EDA5D}" type="slidenum">
              <a:rPr lang="en-GB" smtClean="0"/>
              <a:t>1</a:t>
            </a:fld>
            <a:endParaRPr lang="en-GB"/>
          </a:p>
        </p:txBody>
      </p:sp>
    </p:spTree>
    <p:extLst>
      <p:ext uri="{BB962C8B-B14F-4D97-AF65-F5344CB8AC3E}">
        <p14:creationId xmlns:p14="http://schemas.microsoft.com/office/powerpoint/2010/main" val="1369241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Aptos" panose="020B0004020202020204" pitchFamily="34" charset="0"/>
                <a:cs typeface="Times New Roman" panose="02020603050405020304" pitchFamily="18" charset="0"/>
              </a:rPr>
              <a:t>We ran two in-person sessions for just the Notts-based volunteers to attend:</a:t>
            </a:r>
          </a:p>
          <a:p>
            <a:endParaRPr lang="en-GB" sz="1800" dirty="0">
              <a:solidFill>
                <a:srgbClr val="000000"/>
              </a:solidFill>
              <a:effectLst/>
              <a:latin typeface="Aptos" panose="020B0004020202020204" pitchFamily="34" charset="0"/>
              <a:cs typeface="Times New Roman" panose="02020603050405020304" pitchFamily="18" charset="0"/>
            </a:endParaRPr>
          </a:p>
          <a:p>
            <a:r>
              <a:rPr lang="en-GB" sz="1800" dirty="0">
                <a:solidFill>
                  <a:srgbClr val="000000"/>
                </a:solidFill>
                <a:effectLst/>
                <a:latin typeface="Aptos" panose="020B0004020202020204" pitchFamily="34" charset="0"/>
                <a:cs typeface="Times New Roman" panose="02020603050405020304" pitchFamily="18" charset="0"/>
              </a:rPr>
              <a:t>A visit to Holme Pierrepont Hall, to practice on-site recording</a:t>
            </a:r>
          </a:p>
          <a:p>
            <a:r>
              <a:rPr lang="en-GB" sz="1800" dirty="0">
                <a:solidFill>
                  <a:srgbClr val="000000"/>
                </a:solidFill>
                <a:effectLst/>
                <a:latin typeface="Aptos" panose="020B0004020202020204" pitchFamily="34" charset="0"/>
                <a:cs typeface="Times New Roman" panose="02020603050405020304" pitchFamily="18" charset="0"/>
              </a:rPr>
              <a:t>And a guided tour of Notts archives.</a:t>
            </a:r>
          </a:p>
          <a:p>
            <a:endParaRPr lang="en-GB" sz="1800" dirty="0">
              <a:solidFill>
                <a:srgbClr val="000000"/>
              </a:solidFill>
              <a:effectLst/>
              <a:latin typeface="Aptos" panose="020B0004020202020204" pitchFamily="34" charset="0"/>
              <a:cs typeface="Times New Roman" panose="02020603050405020304" pitchFamily="18" charset="0"/>
            </a:endParaRPr>
          </a:p>
          <a:p>
            <a:r>
              <a:rPr lang="en-GB" sz="1800" dirty="0">
                <a:solidFill>
                  <a:srgbClr val="000000"/>
                </a:solidFill>
                <a:effectLst/>
                <a:latin typeface="Aptos" panose="020B0004020202020204" pitchFamily="34" charset="0"/>
                <a:cs typeface="Times New Roman" panose="02020603050405020304" pitchFamily="18" charset="0"/>
              </a:rPr>
              <a:t>The Holme P session was the first time we all met up in person and it was a really fun and positive day. </a:t>
            </a:r>
          </a:p>
        </p:txBody>
      </p:sp>
      <p:sp>
        <p:nvSpPr>
          <p:cNvPr id="4" name="Slide Number Placeholder 3"/>
          <p:cNvSpPr>
            <a:spLocks noGrp="1"/>
          </p:cNvSpPr>
          <p:nvPr>
            <p:ph type="sldNum" sz="quarter" idx="5"/>
          </p:nvPr>
        </p:nvSpPr>
        <p:spPr/>
        <p:txBody>
          <a:bodyPr/>
          <a:lstStyle/>
          <a:p>
            <a:fld id="{72DDF57C-77A9-45A6-B205-0552633EDA5D}" type="slidenum">
              <a:rPr lang="en-GB" smtClean="0"/>
              <a:t>10</a:t>
            </a:fld>
            <a:endParaRPr lang="en-GB"/>
          </a:p>
        </p:txBody>
      </p:sp>
    </p:spTree>
    <p:extLst>
      <p:ext uri="{BB962C8B-B14F-4D97-AF65-F5344CB8AC3E}">
        <p14:creationId xmlns:p14="http://schemas.microsoft.com/office/powerpoint/2010/main" val="1422447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0000"/>
              </a:lnSpc>
              <a:spcAft>
                <a:spcPts val="845"/>
              </a:spcAft>
              <a:defRPr/>
            </a:pPr>
            <a:r>
              <a:rPr lang="en-US" sz="1200" spc="26" dirty="0">
                <a:latin typeface="Source Sans Pro Light" panose="020B0403030403020204" pitchFamily="34" charset="0"/>
                <a:ea typeface="Calibri" panose="020F0502020204030204" pitchFamily="34" charset="0"/>
                <a:cs typeface="Arial" panose="020B0604020202020204" pitchFamily="34" charset="0"/>
              </a:rPr>
              <a:t>We ended up with 9 volunteers. This was an interesting lesson – that you can start by engaging with quite large numbers, but only a small proportion of these will want to join the mailing list; even fewer will have time to come to any training; and fewer still will be able to complete the project. </a:t>
            </a:r>
          </a:p>
          <a:p>
            <a:pPr>
              <a:lnSpc>
                <a:spcPct val="130000"/>
              </a:lnSpc>
              <a:spcAft>
                <a:spcPts val="845"/>
              </a:spcAft>
              <a:defRPr/>
            </a:pPr>
            <a:r>
              <a:rPr lang="en-US" sz="1200" spc="26" dirty="0">
                <a:latin typeface="Source Sans Pro Light" panose="020B0403030403020204" pitchFamily="34" charset="0"/>
                <a:ea typeface="Calibri" panose="020F0502020204030204" pitchFamily="34" charset="0"/>
                <a:cs typeface="Arial" panose="020B0604020202020204" pitchFamily="34" charset="0"/>
              </a:rPr>
              <a:t>We’re really grateful, therefore, to those who followed the whole journey, as we recognize what a commitment is it, but we’re also grateful to everyone who engaged with us, however briefly. Hopefully they too will have taken on board a bit of learning about designed landscape heritage and the existence of Notts GT, perhaps sparking an interest for future involvement. </a:t>
            </a:r>
          </a:p>
          <a:p>
            <a:pPr>
              <a:lnSpc>
                <a:spcPct val="130000"/>
              </a:lnSpc>
              <a:spcAft>
                <a:spcPts val="845"/>
              </a:spcAft>
              <a:defRPr/>
            </a:pPr>
            <a:endParaRPr lang="en-US" sz="1200" spc="26" dirty="0">
              <a:latin typeface="Source Sans Pro Light" panose="020B0403030403020204" pitchFamily="34" charset="0"/>
              <a:ea typeface="Calibri" panose="020F0502020204030204" pitchFamily="34" charset="0"/>
              <a:cs typeface="Arial" panose="020B0604020202020204" pitchFamily="34" charset="0"/>
            </a:endParaRPr>
          </a:p>
          <a:p>
            <a:pPr>
              <a:lnSpc>
                <a:spcPct val="130000"/>
              </a:lnSpc>
              <a:spcAft>
                <a:spcPts val="845"/>
              </a:spcAft>
              <a:defRPr/>
            </a:pPr>
            <a:r>
              <a:rPr lang="en-US" sz="1200" spc="26" dirty="0">
                <a:latin typeface="Source Sans Pro Light" panose="020B0403030403020204" pitchFamily="34" charset="0"/>
                <a:ea typeface="Calibri" panose="020F0502020204030204" pitchFamily="34" charset="0"/>
                <a:cs typeface="Arial" panose="020B0604020202020204" pitchFamily="34" charset="0"/>
              </a:rPr>
              <a:t>Interestingly, 5 of the 9 had already done some volunteering. This just goes to show what we all know, that if you are a volunteer by nature, then you’re very likely to volunteer at more than one thing (and also very likely to be </a:t>
            </a:r>
            <a:r>
              <a:rPr lang="en-US" sz="1200" i="1" spc="26" dirty="0">
                <a:latin typeface="Source Sans Pro Light" panose="020B0403030403020204" pitchFamily="34" charset="0"/>
                <a:ea typeface="Calibri" panose="020F0502020204030204" pitchFamily="34" charset="0"/>
                <a:cs typeface="Arial" panose="020B0604020202020204" pitchFamily="34" charset="0"/>
              </a:rPr>
              <a:t>asked</a:t>
            </a:r>
            <a:r>
              <a:rPr lang="en-US" sz="1200" spc="26" dirty="0">
                <a:latin typeface="Source Sans Pro Light" panose="020B0403030403020204" pitchFamily="34" charset="0"/>
                <a:ea typeface="Calibri" panose="020F0502020204030204" pitchFamily="34" charset="0"/>
                <a:cs typeface="Arial" panose="020B0604020202020204" pitchFamily="34" charset="0"/>
              </a:rPr>
              <a:t> to do so!)</a:t>
            </a:r>
          </a:p>
          <a:p>
            <a:pPr>
              <a:lnSpc>
                <a:spcPct val="130000"/>
              </a:lnSpc>
              <a:spcAft>
                <a:spcPts val="845"/>
              </a:spcAft>
              <a:defRPr/>
            </a:pPr>
            <a:endParaRPr lang="en-US" sz="1200" spc="26" dirty="0">
              <a:latin typeface="Source Sans Pro Light" panose="020B0403030403020204" pitchFamily="34" charset="0"/>
              <a:ea typeface="Calibri" panose="020F0502020204030204" pitchFamily="34" charset="0"/>
              <a:cs typeface="Arial" panose="020B0604020202020204" pitchFamily="34" charset="0"/>
            </a:endParaRPr>
          </a:p>
          <a:p>
            <a:pPr>
              <a:lnSpc>
                <a:spcPct val="130000"/>
              </a:lnSpc>
              <a:spcAft>
                <a:spcPts val="845"/>
              </a:spcAft>
              <a:defRPr/>
            </a:pPr>
            <a:r>
              <a:rPr lang="en-US" sz="1200" spc="26" dirty="0">
                <a:latin typeface="Source Sans Pro Light" panose="020B0403030403020204" pitchFamily="34" charset="0"/>
                <a:ea typeface="Calibri" panose="020F0502020204030204" pitchFamily="34" charset="0"/>
                <a:cs typeface="Arial" panose="020B0604020202020204" pitchFamily="34" charset="0"/>
              </a:rPr>
              <a:t>We’ll now have a really quick look at the volunteers and the landscapes they chose to research. </a:t>
            </a:r>
          </a:p>
          <a:p>
            <a:pPr>
              <a:lnSpc>
                <a:spcPct val="130000"/>
              </a:lnSpc>
              <a:spcAft>
                <a:spcPts val="845"/>
              </a:spcAft>
              <a:defRPr/>
            </a:pPr>
            <a:endParaRPr lang="en-US" sz="1200" spc="26" dirty="0">
              <a:latin typeface="Source Sans Pro Light" panose="020B0403030403020204" pitchFamily="34" charset="0"/>
              <a:ea typeface="Calibri" panose="020F0502020204030204" pitchFamily="34" charset="0"/>
              <a:cs typeface="Arial" panose="020B0604020202020204" pitchFamily="34" charset="0"/>
            </a:endParaRPr>
          </a:p>
          <a:p>
            <a:endParaRPr lang="en-GB" sz="1800" dirty="0">
              <a:solidFill>
                <a:srgbClr val="000000"/>
              </a:solidFill>
              <a:effectLst/>
              <a:latin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2DDF57C-77A9-45A6-B205-0552633EDA5D}" type="slidenum">
              <a:rPr lang="en-GB" smtClean="0"/>
              <a:t>11</a:t>
            </a:fld>
            <a:endParaRPr lang="en-GB"/>
          </a:p>
        </p:txBody>
      </p:sp>
    </p:spTree>
    <p:extLst>
      <p:ext uri="{BB962C8B-B14F-4D97-AF65-F5344CB8AC3E}">
        <p14:creationId xmlns:p14="http://schemas.microsoft.com/office/powerpoint/2010/main" val="1166160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0000"/>
              </a:lnSpc>
              <a:spcAft>
                <a:spcPts val="845"/>
              </a:spcAft>
              <a:defRPr/>
            </a:pPr>
            <a:r>
              <a:rPr lang="en-US" sz="1400" spc="26" dirty="0">
                <a:latin typeface="Source Sans Pro Light" panose="020B0403030403020204" pitchFamily="34" charset="0"/>
                <a:ea typeface="Calibri" panose="020F0502020204030204" pitchFamily="34" charset="0"/>
                <a:cs typeface="Arial" panose="020B0604020202020204" pitchFamily="34" charset="0"/>
              </a:rPr>
              <a:t>Liz, a freelance heritage consultant who had also worked as an interpretation volunteer at a NT site, researched Ossington Hall, </a:t>
            </a:r>
            <a:r>
              <a:rPr lang="en-GB" altLang="en-US" sz="1200" dirty="0">
                <a:ea typeface="ＭＳ Ｐゴシック" panose="020B0600070205080204" pitchFamily="34" charset="-128"/>
                <a:cs typeface="Times New Roman" panose="02020603050405020304" pitchFamily="18" charset="0"/>
              </a:rPr>
              <a:t>in rural E Nottinghamshire</a:t>
            </a:r>
            <a:endParaRPr lang="en-US" sz="1400" spc="26" dirty="0">
              <a:latin typeface="Source Sans Pro Light" panose="020B0403030403020204" pitchFamily="34" charset="0"/>
              <a:ea typeface="Calibri" panose="020F0502020204030204" pitchFamily="34" charset="0"/>
              <a:cs typeface="Arial" panose="020B0604020202020204" pitchFamily="34" charset="0"/>
            </a:endParaRPr>
          </a:p>
          <a:p>
            <a:pPr marL="181188" indent="-181188" eaLnBrk="1" hangingPunct="1">
              <a:lnSpc>
                <a:spcPct val="80000"/>
              </a:lnSpc>
              <a:spcBef>
                <a:spcPct val="0"/>
              </a:spcBef>
              <a:buFontTx/>
              <a:buChar char="-"/>
              <a:defRPr/>
            </a:pPr>
            <a:r>
              <a:rPr lang="en-GB" altLang="en-US" sz="1200" dirty="0">
                <a:ea typeface="ＭＳ Ｐゴシック" panose="020B0600070205080204" pitchFamily="34" charset="-128"/>
                <a:cs typeface="Times New Roman" panose="02020603050405020304" pitchFamily="18" charset="0"/>
              </a:rPr>
              <a:t>Ossington reached its heyday in Victorian times under Evelyn Denison, Speaker of the House of Commons.. </a:t>
            </a:r>
          </a:p>
          <a:p>
            <a:pPr marL="181188" indent="-181188" eaLnBrk="1" hangingPunct="1">
              <a:lnSpc>
                <a:spcPct val="80000"/>
              </a:lnSpc>
              <a:spcBef>
                <a:spcPct val="0"/>
              </a:spcBef>
              <a:buFontTx/>
              <a:buChar char="-"/>
              <a:defRPr/>
            </a:pPr>
            <a:r>
              <a:rPr lang="en-US" sz="1400" spc="26" dirty="0">
                <a:latin typeface="Source Sans Pro Light" panose="020B0403030403020204" pitchFamily="34" charset="0"/>
                <a:ea typeface="Calibri" panose="020F0502020204030204" pitchFamily="34" charset="0"/>
                <a:cs typeface="Arial" panose="020B0604020202020204" pitchFamily="34" charset="0"/>
              </a:rPr>
              <a:t>Liz has not yet completed her research, but plans to include an interview with the elderly son of the former head gardener. </a:t>
            </a:r>
          </a:p>
          <a:p>
            <a:pPr marL="181188" indent="-181188" eaLnBrk="1" hangingPunct="1">
              <a:lnSpc>
                <a:spcPct val="80000"/>
              </a:lnSpc>
              <a:spcBef>
                <a:spcPct val="0"/>
              </a:spcBef>
              <a:buFontTx/>
              <a:buChar char="-"/>
              <a:defRPr/>
            </a:pPr>
            <a:r>
              <a:rPr lang="en-US" sz="1400" spc="26" dirty="0">
                <a:latin typeface="Source Sans Pro Light" panose="020B0403030403020204" pitchFamily="34" charset="0"/>
                <a:ea typeface="Calibri" panose="020F0502020204030204" pitchFamily="34" charset="0"/>
                <a:cs typeface="Arial" panose="020B0604020202020204" pitchFamily="34" charset="0"/>
              </a:rPr>
              <a:t>The link with Ossington has helped NGT to establish three lasting relationships: with the owner; her partner, who owns one of the other sites researched; and with the parish Heritage Group, for whom Liz will be leading a tour of the landscape. </a:t>
            </a:r>
          </a:p>
          <a:p>
            <a:endParaRPr lang="en-GB" sz="1800" dirty="0">
              <a:solidFill>
                <a:srgbClr val="000000"/>
              </a:solidFill>
              <a:effectLst/>
              <a:latin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2DDF57C-77A9-45A6-B205-0552633EDA5D}" type="slidenum">
              <a:rPr lang="en-GB" smtClean="0"/>
              <a:t>12</a:t>
            </a:fld>
            <a:endParaRPr lang="en-GB"/>
          </a:p>
        </p:txBody>
      </p:sp>
    </p:spTree>
    <p:extLst>
      <p:ext uri="{BB962C8B-B14F-4D97-AF65-F5344CB8AC3E}">
        <p14:creationId xmlns:p14="http://schemas.microsoft.com/office/powerpoint/2010/main" val="663829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0000"/>
              </a:lnSpc>
              <a:spcAft>
                <a:spcPts val="845"/>
              </a:spcAft>
              <a:defRPr/>
            </a:pPr>
            <a:r>
              <a:rPr lang="en-US" sz="1400" spc="26" dirty="0">
                <a:latin typeface="Source Sans Pro Light" panose="020B0403030403020204" pitchFamily="34" charset="0"/>
                <a:ea typeface="Calibri" panose="020F0502020204030204" pitchFamily="34" charset="0"/>
                <a:cs typeface="Arial" panose="020B0604020202020204" pitchFamily="34" charset="0"/>
              </a:rPr>
              <a:t>Andy is a Notts GT Trustee, with a professional background in landscape heritage. He researched London Road Cemetery in Newark. </a:t>
            </a:r>
          </a:p>
          <a:p>
            <a:pPr>
              <a:lnSpc>
                <a:spcPct val="130000"/>
              </a:lnSpc>
              <a:spcAft>
                <a:spcPts val="845"/>
              </a:spcAft>
              <a:defRPr/>
            </a:pPr>
            <a:endParaRPr lang="en-US" sz="1400" spc="26" dirty="0">
              <a:latin typeface="Source Sans Pro Light" panose="020B0403030403020204" pitchFamily="34" charset="0"/>
              <a:ea typeface="Calibri" panose="020F0502020204030204" pitchFamily="34" charset="0"/>
              <a:cs typeface="Arial" panose="020B0604020202020204" pitchFamily="34" charset="0"/>
            </a:endParaRPr>
          </a:p>
          <a:p>
            <a:r>
              <a:rPr lang="en-GB" sz="1200" kern="0" dirty="0">
                <a:solidFill>
                  <a:srgbClr val="000000"/>
                </a:solidFill>
                <a:effectLst/>
                <a:latin typeface="ArialMT"/>
                <a:ea typeface="Times New Roman" panose="02020603050405020304" pitchFamily="18" charset="0"/>
                <a:cs typeface="Times New Roman" panose="02020603050405020304" pitchFamily="18" charset="0"/>
              </a:rPr>
              <a:t>The cemetery was started in 1856 and its axial layout has remained largely unaltered. It contains graves of Polish airmen from WWI and II and Andy felt that the Polish story added a particular significance given the concentration of air fields in this locality that were polish flying bases.</a:t>
            </a:r>
            <a:br>
              <a:rPr lang="en-GB" sz="1200" kern="0" dirty="0">
                <a:solidFill>
                  <a:srgbClr val="000000"/>
                </a:solidFill>
                <a:effectLst/>
                <a:latin typeface="ArialMT"/>
                <a:ea typeface="Times New Roman" panose="02020603050405020304" pitchFamily="18" charset="0"/>
                <a:cs typeface="Times New Roman" panose="02020603050405020304" pitchFamily="18" charset="0"/>
              </a:rPr>
            </a:br>
            <a:br>
              <a:rPr lang="en-GB" sz="1200" kern="0" dirty="0">
                <a:solidFill>
                  <a:srgbClr val="000000"/>
                </a:solidFill>
                <a:effectLst/>
                <a:latin typeface="ArialMT"/>
                <a:ea typeface="Times New Roman" panose="02020603050405020304" pitchFamily="18" charset="0"/>
                <a:cs typeface="Times New Roman" panose="02020603050405020304" pitchFamily="18" charset="0"/>
              </a:rPr>
            </a:br>
            <a:br>
              <a:rPr lang="en-GB" sz="1200" kern="0" dirty="0">
                <a:solidFill>
                  <a:srgbClr val="000000"/>
                </a:solidFill>
                <a:effectLst/>
                <a:latin typeface="ArialMT"/>
                <a:ea typeface="Times New Roman" panose="02020603050405020304" pitchFamily="18" charset="0"/>
                <a:cs typeface="Times New Roman" panose="02020603050405020304" pitchFamily="18" charset="0"/>
              </a:rPr>
            </a:br>
            <a:endParaRPr lang="en-GB" sz="1800" dirty="0">
              <a:solidFill>
                <a:srgbClr val="000000"/>
              </a:solidFill>
              <a:effectLst/>
              <a:latin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2DDF57C-77A9-45A6-B205-0552633EDA5D}" type="slidenum">
              <a:rPr lang="en-GB" smtClean="0"/>
              <a:t>13</a:t>
            </a:fld>
            <a:endParaRPr lang="en-GB"/>
          </a:p>
        </p:txBody>
      </p:sp>
    </p:spTree>
    <p:extLst>
      <p:ext uri="{BB962C8B-B14F-4D97-AF65-F5344CB8AC3E}">
        <p14:creationId xmlns:p14="http://schemas.microsoft.com/office/powerpoint/2010/main" val="2902861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30000"/>
              </a:lnSpc>
              <a:spcAft>
                <a:spcPts val="845"/>
              </a:spcAft>
              <a:buFont typeface="Arial" panose="020B0604020202020204" pitchFamily="34" charset="0"/>
              <a:buNone/>
              <a:defRPr/>
            </a:pPr>
            <a:r>
              <a:rPr lang="en-US" sz="1200" spc="26" dirty="0">
                <a:latin typeface="Source Sans Pro Light" panose="020B0403030403020204" pitchFamily="34" charset="0"/>
                <a:ea typeface="Calibri" panose="020F0502020204030204" pitchFamily="34" charset="0"/>
                <a:cs typeface="Arial" panose="020B0604020202020204" pitchFamily="34" charset="0"/>
              </a:rPr>
              <a:t>Ingrid, originally from Sweden, is a businesswoman living in Nottingham</a:t>
            </a:r>
          </a:p>
          <a:p>
            <a:pPr marL="0" indent="0">
              <a:lnSpc>
                <a:spcPct val="130000"/>
              </a:lnSpc>
              <a:spcAft>
                <a:spcPts val="845"/>
              </a:spcAft>
              <a:buFont typeface="Arial" panose="020B0604020202020204" pitchFamily="34" charset="0"/>
              <a:buNone/>
              <a:defRPr/>
            </a:pPr>
            <a:r>
              <a:rPr lang="en-US" sz="1200" spc="26" dirty="0">
                <a:latin typeface="Source Sans Pro Light" panose="020B0403030403020204" pitchFamily="34" charset="0"/>
                <a:ea typeface="Calibri" panose="020F0502020204030204" pitchFamily="34" charset="0"/>
                <a:cs typeface="Arial" panose="020B0604020202020204" pitchFamily="34" charset="0"/>
              </a:rPr>
              <a:t>She decided to research her local park, simply because it was only a short walk from her home, and is a public park, with no access issues. Ingrid wanted to keep things as simple as possible for her first research project – in her own words: </a:t>
            </a:r>
            <a:r>
              <a:rPr lang="en-GB" sz="1200" spc="26" dirty="0">
                <a:latin typeface="Source Sans Pro Light" panose="020B0403030403020204" pitchFamily="34" charset="0"/>
                <a:ea typeface="Calibri" panose="020F0502020204030204" pitchFamily="34" charset="0"/>
                <a:cs typeface="Arial" panose="020B0604020202020204" pitchFamily="34" charset="0"/>
              </a:rPr>
              <a:t>I don't want to make it too complicated (as that just might be a reason not to do it... and we don't want that)!”</a:t>
            </a:r>
            <a:endParaRPr lang="en-US" sz="1200" spc="26" dirty="0">
              <a:latin typeface="Source Sans Pro Light" panose="020B0403030403020204" pitchFamily="34" charset="0"/>
              <a:ea typeface="Calibri" panose="020F0502020204030204" pitchFamily="34" charset="0"/>
              <a:cs typeface="Arial" panose="020B0604020202020204" pitchFamily="34" charset="0"/>
            </a:endParaRPr>
          </a:p>
          <a:p>
            <a:pPr marL="0" indent="0">
              <a:lnSpc>
                <a:spcPct val="130000"/>
              </a:lnSpc>
              <a:spcAft>
                <a:spcPts val="845"/>
              </a:spcAft>
              <a:buFont typeface="Arial" panose="020B0604020202020204" pitchFamily="34" charset="0"/>
              <a:buNone/>
              <a:defRPr/>
            </a:pPr>
            <a:endParaRPr lang="en-US" sz="1200" spc="26" dirty="0">
              <a:latin typeface="Source Sans Pro Light" panose="020B0403030403020204" pitchFamily="34" charset="0"/>
              <a:ea typeface="Calibri" panose="020F0502020204030204" pitchFamily="34" charset="0"/>
              <a:cs typeface="Arial" panose="020B0604020202020204" pitchFamily="34" charset="0"/>
            </a:endParaRPr>
          </a:p>
          <a:p>
            <a:pPr marL="0" indent="0">
              <a:lnSpc>
                <a:spcPct val="130000"/>
              </a:lnSpc>
              <a:spcAft>
                <a:spcPts val="845"/>
              </a:spcAft>
              <a:buFont typeface="Arial" panose="020B0604020202020204" pitchFamily="34" charset="0"/>
              <a:buNone/>
              <a:defRPr/>
            </a:pPr>
            <a:r>
              <a:rPr lang="en-US" sz="1200" spc="26" dirty="0">
                <a:latin typeface="Source Sans Pro Light" panose="020B0403030403020204" pitchFamily="34" charset="0"/>
                <a:ea typeface="Calibri" panose="020F0502020204030204" pitchFamily="34" charset="0"/>
                <a:cs typeface="Arial" panose="020B0604020202020204" pitchFamily="34" charset="0"/>
              </a:rPr>
              <a:t>Ingrid is still working on her research, which is fine – we don’t want to put pressure on volunteers to finish quickly as this rather takes away the enjoyment. </a:t>
            </a:r>
          </a:p>
          <a:p>
            <a:endParaRPr lang="en-GB" sz="1800" dirty="0">
              <a:solidFill>
                <a:srgbClr val="000000"/>
              </a:solidFill>
              <a:effectLst/>
              <a:latin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2DDF57C-77A9-45A6-B205-0552633EDA5D}" type="slidenum">
              <a:rPr lang="en-GB" smtClean="0"/>
              <a:t>14</a:t>
            </a:fld>
            <a:endParaRPr lang="en-GB"/>
          </a:p>
        </p:txBody>
      </p:sp>
    </p:spTree>
    <p:extLst>
      <p:ext uri="{BB962C8B-B14F-4D97-AF65-F5344CB8AC3E}">
        <p14:creationId xmlns:p14="http://schemas.microsoft.com/office/powerpoint/2010/main" val="1183878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30000"/>
              </a:lnSpc>
              <a:spcBef>
                <a:spcPct val="30000"/>
              </a:spcBef>
              <a:spcAft>
                <a:spcPts val="845"/>
              </a:spcAft>
              <a:buClrTx/>
              <a:buSzTx/>
              <a:buFont typeface="Arial" panose="020B0604020202020204" pitchFamily="34" charset="0"/>
              <a:buNone/>
              <a:tabLst/>
              <a:defRPr/>
            </a:pPr>
            <a:r>
              <a:rPr lang="en-US" sz="1200" spc="26" dirty="0">
                <a:latin typeface="Source Sans Pro Light" panose="020B0403030403020204" pitchFamily="34" charset="0"/>
                <a:ea typeface="Calibri" panose="020F0502020204030204" pitchFamily="34" charset="0"/>
                <a:cs typeface="Arial" panose="020B0604020202020204" pitchFamily="34" charset="0"/>
              </a:rPr>
              <a:t>Andrew, a retired policeman, researched Rockley Memorial Park, a linear landscape along the River Trent, in Radcliffe on Trent. He has a particular interest in golf history and was drawn to Rockley as it had been laid out in memory of accomplished golfer William Rockley, after he was killed at Ypres in 1917. His father, Lisle, created the park and cliff walk and presented the site to the village in 1927. </a:t>
            </a:r>
          </a:p>
          <a:p>
            <a:pPr marL="0" marR="0" lvl="0" indent="0" algn="l" defTabSz="914400" rtl="0" eaLnBrk="0" fontAlgn="base" latinLnBrk="0" hangingPunct="0">
              <a:lnSpc>
                <a:spcPct val="130000"/>
              </a:lnSpc>
              <a:spcBef>
                <a:spcPct val="30000"/>
              </a:spcBef>
              <a:spcAft>
                <a:spcPts val="845"/>
              </a:spcAft>
              <a:buClrTx/>
              <a:buSzTx/>
              <a:buFont typeface="Arial" panose="020B0604020202020204" pitchFamily="34" charset="0"/>
              <a:buNone/>
              <a:tabLst/>
              <a:defRPr/>
            </a:pPr>
            <a:endParaRPr lang="en-US" sz="1200" spc="26" dirty="0">
              <a:latin typeface="Source Sans Pro Light" panose="020B0403030403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30000"/>
              </a:lnSpc>
              <a:spcBef>
                <a:spcPct val="30000"/>
              </a:spcBef>
              <a:spcAft>
                <a:spcPts val="845"/>
              </a:spcAft>
              <a:buClrTx/>
              <a:buSzTx/>
              <a:buFont typeface="Arial" panose="020B0604020202020204" pitchFamily="34" charset="0"/>
              <a:buNone/>
              <a:tabLst/>
              <a:defRPr/>
            </a:pPr>
            <a:r>
              <a:rPr lang="en-US" sz="1200" spc="26" dirty="0">
                <a:latin typeface="Source Sans Pro Light" panose="020B0403030403020204" pitchFamily="34" charset="0"/>
                <a:ea typeface="Calibri" panose="020F0502020204030204" pitchFamily="34" charset="0"/>
                <a:cs typeface="Arial" panose="020B0604020202020204" pitchFamily="34" charset="0"/>
              </a:rPr>
              <a:t>Andrew was thrilled to find original, wall-mounted planting lists and a planting plan, on display in the park. </a:t>
            </a:r>
            <a:endParaRPr lang="en-GB" sz="1800" dirty="0">
              <a:solidFill>
                <a:srgbClr val="000000"/>
              </a:solidFill>
              <a:effectLst/>
              <a:latin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2DDF57C-77A9-45A6-B205-0552633EDA5D}" type="slidenum">
              <a:rPr lang="en-GB" smtClean="0"/>
              <a:t>15</a:t>
            </a:fld>
            <a:endParaRPr lang="en-GB"/>
          </a:p>
        </p:txBody>
      </p:sp>
    </p:spTree>
    <p:extLst>
      <p:ext uri="{BB962C8B-B14F-4D97-AF65-F5344CB8AC3E}">
        <p14:creationId xmlns:p14="http://schemas.microsoft.com/office/powerpoint/2010/main" val="836616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30000"/>
              </a:lnSpc>
              <a:spcAft>
                <a:spcPts val="845"/>
              </a:spcAft>
              <a:buFont typeface="Arial" panose="020B0604020202020204" pitchFamily="34" charset="0"/>
              <a:buNone/>
              <a:defRPr/>
            </a:pPr>
            <a:r>
              <a:rPr lang="en-US" sz="1400" spc="26" dirty="0">
                <a:latin typeface="Source Sans Pro Light" panose="020B0403030403020204" pitchFamily="34" charset="0"/>
                <a:ea typeface="Calibri" panose="020F0502020204030204" pitchFamily="34" charset="0"/>
                <a:cs typeface="Arial" panose="020B0604020202020204" pitchFamily="34" charset="0"/>
              </a:rPr>
              <a:t>Gill had recently moved to </a:t>
            </a:r>
            <a:r>
              <a:rPr lang="en-US" sz="1400" spc="26" dirty="0" err="1">
                <a:latin typeface="Source Sans Pro Light" panose="020B0403030403020204" pitchFamily="34" charset="0"/>
                <a:ea typeface="Calibri" panose="020F0502020204030204" pitchFamily="34" charset="0"/>
                <a:cs typeface="Arial" panose="020B0604020202020204" pitchFamily="34" charset="0"/>
              </a:rPr>
              <a:t>Notts.</a:t>
            </a:r>
            <a:r>
              <a:rPr lang="en-US" sz="1400" spc="26" dirty="0">
                <a:latin typeface="Source Sans Pro Light" panose="020B0403030403020204" pitchFamily="34" charset="0"/>
                <a:ea typeface="Calibri" panose="020F0502020204030204" pitchFamily="34" charset="0"/>
                <a:cs typeface="Arial" panose="020B0604020202020204" pitchFamily="34" charset="0"/>
              </a:rPr>
              <a:t> She had some garden history experience but wanted to become more familiar with using primary source materials.</a:t>
            </a:r>
          </a:p>
          <a:p>
            <a:pPr marL="0" indent="0">
              <a:lnSpc>
                <a:spcPct val="130000"/>
              </a:lnSpc>
              <a:spcAft>
                <a:spcPts val="845"/>
              </a:spcAft>
              <a:buFont typeface="Arial" panose="020B0604020202020204" pitchFamily="34" charset="0"/>
              <a:buNone/>
              <a:defRPr/>
            </a:pPr>
            <a:r>
              <a:rPr lang="en-US" sz="1400" spc="26" dirty="0">
                <a:latin typeface="Source Sans Pro Light" panose="020B0403030403020204" pitchFamily="34" charset="0"/>
                <a:ea typeface="Calibri" panose="020F0502020204030204" pitchFamily="34" charset="0"/>
                <a:cs typeface="Arial" panose="020B0604020202020204" pitchFamily="34" charset="0"/>
              </a:rPr>
              <a:t>Gill completed a fantastic report on Norwood Park, an 18</a:t>
            </a:r>
            <a:r>
              <a:rPr lang="en-US" sz="1400" spc="26" baseline="30000" dirty="0">
                <a:latin typeface="Source Sans Pro Light" panose="020B0403030403020204" pitchFamily="34" charset="0"/>
                <a:ea typeface="Calibri" panose="020F0502020204030204" pitchFamily="34" charset="0"/>
                <a:cs typeface="Arial" panose="020B0604020202020204" pitchFamily="34" charset="0"/>
              </a:rPr>
              <a:t>th</a:t>
            </a:r>
            <a:r>
              <a:rPr lang="en-US" sz="1400" spc="26" dirty="0">
                <a:latin typeface="Source Sans Pro Light" panose="020B0403030403020204" pitchFamily="34" charset="0"/>
                <a:ea typeface="Calibri" panose="020F0502020204030204" pitchFamily="34" charset="0"/>
                <a:cs typeface="Arial" panose="020B0604020202020204" pitchFamily="34" charset="0"/>
              </a:rPr>
              <a:t> century landscape park, owned by the partner of Ossington’s owner, which made getting access very simple. </a:t>
            </a:r>
            <a:r>
              <a:rPr lang="en-US" sz="1400" dirty="0">
                <a:effectLst/>
                <a:latin typeface="Calibri" panose="020F0502020204030204" pitchFamily="34" charset="0"/>
                <a:ea typeface="Calibri" panose="020F0502020204030204" pitchFamily="34" charset="0"/>
                <a:cs typeface="Times New Roman" panose="02020603050405020304" pitchFamily="18" charset="0"/>
              </a:rPr>
              <a:t>Gill was delighted to be shown numerous old photos and depictions of the landscape, from the owner’s private collection, such as this 1880s photo and late 18</a:t>
            </a:r>
            <a:r>
              <a:rPr lang="en-US" sz="14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400" dirty="0">
                <a:effectLst/>
                <a:latin typeface="Calibri" panose="020F0502020204030204" pitchFamily="34" charset="0"/>
                <a:ea typeface="Calibri" panose="020F0502020204030204" pitchFamily="34" charset="0"/>
                <a:cs typeface="Times New Roman" panose="02020603050405020304" pitchFamily="18" charset="0"/>
              </a:rPr>
              <a:t> century sketch. </a:t>
            </a:r>
          </a:p>
          <a:p>
            <a:pPr marL="0" indent="0">
              <a:lnSpc>
                <a:spcPct val="130000"/>
              </a:lnSpc>
              <a:spcAft>
                <a:spcPts val="845"/>
              </a:spcAft>
              <a:buFont typeface="Arial" panose="020B0604020202020204" pitchFamily="34" charset="0"/>
              <a:buNone/>
              <a:defRPr/>
            </a:pPr>
            <a:endParaRPr lang="en-US" sz="1400" spc="26" dirty="0">
              <a:latin typeface="Source Sans Pro Light" panose="020B0403030403020204" pitchFamily="34" charset="0"/>
              <a:ea typeface="Calibri" panose="020F0502020204030204" pitchFamily="34" charset="0"/>
              <a:cs typeface="Arial" panose="020B0604020202020204" pitchFamily="34" charset="0"/>
            </a:endParaRPr>
          </a:p>
          <a:p>
            <a:pPr marL="0" indent="0">
              <a:lnSpc>
                <a:spcPct val="130000"/>
              </a:lnSpc>
              <a:spcAft>
                <a:spcPts val="845"/>
              </a:spcAft>
              <a:buFont typeface="Arial" panose="020B0604020202020204" pitchFamily="34" charset="0"/>
              <a:buNone/>
              <a:defRPr/>
            </a:pPr>
            <a:endParaRPr lang="en-US" sz="1400" spc="26" dirty="0">
              <a:latin typeface="Source Sans Pro Light" panose="020B0403030403020204" pitchFamily="34" charset="0"/>
              <a:ea typeface="Calibri" panose="020F0502020204030204" pitchFamily="34" charset="0"/>
              <a:cs typeface="Arial" panose="020B0604020202020204" pitchFamily="34" charset="0"/>
            </a:endParaRPr>
          </a:p>
          <a:p>
            <a:endParaRPr lang="en-GB" sz="1800" dirty="0">
              <a:solidFill>
                <a:srgbClr val="000000"/>
              </a:solidFill>
              <a:effectLst/>
              <a:latin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2DDF57C-77A9-45A6-B205-0552633EDA5D}" type="slidenum">
              <a:rPr lang="en-GB" smtClean="0"/>
              <a:t>16</a:t>
            </a:fld>
            <a:endParaRPr lang="en-GB"/>
          </a:p>
        </p:txBody>
      </p:sp>
    </p:spTree>
    <p:extLst>
      <p:ext uri="{BB962C8B-B14F-4D97-AF65-F5344CB8AC3E}">
        <p14:creationId xmlns:p14="http://schemas.microsoft.com/office/powerpoint/2010/main" val="2040275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30000"/>
              </a:lnSpc>
              <a:spcBef>
                <a:spcPct val="30000"/>
              </a:spcBef>
              <a:spcAft>
                <a:spcPts val="845"/>
              </a:spcAft>
              <a:buClrTx/>
              <a:buSzTx/>
              <a:buFont typeface="Arial" panose="020B0604020202020204" pitchFamily="34" charset="0"/>
              <a:buNone/>
              <a:tabLst/>
              <a:defRPr/>
            </a:pPr>
            <a:r>
              <a:rPr lang="en-US" sz="1200" spc="26" dirty="0">
                <a:latin typeface="Source Sans Pro Light" panose="020B0403030403020204" pitchFamily="34" charset="0"/>
                <a:ea typeface="Calibri" panose="020F0502020204030204" pitchFamily="34" charset="0"/>
                <a:cs typeface="Arial" panose="020B0604020202020204" pitchFamily="34" charset="0"/>
              </a:rPr>
              <a:t>Jo is a retired archivist from Mansfield and her sister, Carolyn, is a Regional </a:t>
            </a:r>
            <a:r>
              <a:rPr lang="en-US" sz="1200" spc="26" dirty="0" err="1">
                <a:latin typeface="Source Sans Pro Light" panose="020B0403030403020204" pitchFamily="34" charset="0"/>
                <a:ea typeface="Calibri" panose="020F0502020204030204" pitchFamily="34" charset="0"/>
                <a:cs typeface="Arial" panose="020B0604020202020204" pitchFamily="34" charset="0"/>
              </a:rPr>
              <a:t>Organiser</a:t>
            </a:r>
            <a:r>
              <a:rPr lang="en-US" sz="1200" spc="26" dirty="0">
                <a:latin typeface="Source Sans Pro Light" panose="020B0403030403020204" pitchFamily="34" charset="0"/>
                <a:ea typeface="Calibri" panose="020F0502020204030204" pitchFamily="34" charset="0"/>
                <a:cs typeface="Arial" panose="020B0604020202020204" pitchFamily="34" charset="0"/>
              </a:rPr>
              <a:t> for the </a:t>
            </a:r>
            <a:r>
              <a:rPr lang="en-GB" sz="1200" spc="26" dirty="0">
                <a:latin typeface="Source Sans Pro Light" panose="020B0403030403020204" pitchFamily="34" charset="0"/>
                <a:ea typeface="Calibri" panose="020F0502020204030204" pitchFamily="34" charset="0"/>
                <a:cs typeface="Arial" panose="020B0604020202020204" pitchFamily="34" charset="0"/>
              </a:rPr>
              <a:t>Society for the Protection of Ancient Buildings</a:t>
            </a:r>
            <a:r>
              <a:rPr lang="en-US" sz="1200" spc="26" dirty="0">
                <a:latin typeface="Source Sans Pro Light" panose="020B0403030403020204" pitchFamily="34" charset="0"/>
                <a:ea typeface="Calibri" panose="020F0502020204030204" pitchFamily="34" charset="0"/>
                <a:cs typeface="Arial" panose="020B0604020202020204" pitchFamily="34" charset="0"/>
              </a:rPr>
              <a:t>. So both have strong interests in heritage but were new to historic parks and gardens research. </a:t>
            </a:r>
          </a:p>
          <a:p>
            <a:pPr marL="0" marR="0" lvl="0" indent="0" algn="l" defTabSz="914400" rtl="0" eaLnBrk="0" fontAlgn="base" latinLnBrk="0" hangingPunct="0">
              <a:lnSpc>
                <a:spcPct val="130000"/>
              </a:lnSpc>
              <a:spcBef>
                <a:spcPct val="30000"/>
              </a:spcBef>
              <a:spcAft>
                <a:spcPts val="845"/>
              </a:spcAft>
              <a:buClrTx/>
              <a:buSzTx/>
              <a:buFont typeface="Arial" panose="020B0604020202020204" pitchFamily="34" charset="0"/>
              <a:buNone/>
              <a:tabLst/>
              <a:defRPr/>
            </a:pPr>
            <a:endParaRPr lang="en-US" sz="1200" spc="26" dirty="0">
              <a:latin typeface="Source Sans Pro Light" panose="020B0403030403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30000"/>
              </a:lnSpc>
              <a:spcBef>
                <a:spcPct val="30000"/>
              </a:spcBef>
              <a:spcAft>
                <a:spcPts val="845"/>
              </a:spcAft>
              <a:buClrTx/>
              <a:buSzTx/>
              <a:buFont typeface="Arial" panose="020B0604020202020204" pitchFamily="34" charset="0"/>
              <a:buNone/>
              <a:tabLst/>
              <a:defRPr/>
            </a:pPr>
            <a:r>
              <a:rPr lang="en-US" sz="1200" spc="26" dirty="0">
                <a:latin typeface="Source Sans Pro Light" panose="020B0403030403020204" pitchFamily="34" charset="0"/>
                <a:ea typeface="Calibri" panose="020F0502020204030204" pitchFamily="34" charset="0"/>
                <a:cs typeface="Arial" panose="020B0604020202020204" pitchFamily="34" charset="0"/>
              </a:rPr>
              <a:t>They decided to work together to research the Racecourse Recreation Ground in Mansfield and they uncovered a really interesting mixture of the racecourse’s history and its evolution into a recreation area and allotments. </a:t>
            </a:r>
          </a:p>
          <a:p>
            <a:pPr marL="0" marR="0" lvl="0" indent="0" algn="l" defTabSz="914400" rtl="0" eaLnBrk="0" fontAlgn="base" latinLnBrk="0" hangingPunct="0">
              <a:lnSpc>
                <a:spcPct val="130000"/>
              </a:lnSpc>
              <a:spcBef>
                <a:spcPct val="30000"/>
              </a:spcBef>
              <a:spcAft>
                <a:spcPts val="845"/>
              </a:spcAft>
              <a:buClrTx/>
              <a:buSzTx/>
              <a:buFont typeface="Arial" panose="020B0604020202020204" pitchFamily="34" charset="0"/>
              <a:buNone/>
              <a:tabLst/>
              <a:defRPr/>
            </a:pPr>
            <a:endParaRPr lang="en-US" sz="1200" spc="26" dirty="0">
              <a:latin typeface="Source Sans Pro Light" panose="020B0403030403020204" pitchFamily="34" charset="0"/>
              <a:ea typeface="Calibri" panose="020F0502020204030204" pitchFamily="34" charset="0"/>
              <a:cs typeface="Arial" panose="020B0604020202020204" pitchFamily="34" charset="0"/>
            </a:endParaRPr>
          </a:p>
          <a:p>
            <a:endParaRPr lang="en-GB" sz="1800" dirty="0">
              <a:solidFill>
                <a:srgbClr val="000000"/>
              </a:solidFill>
              <a:effectLst/>
              <a:latin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2DDF57C-77A9-45A6-B205-0552633EDA5D}" type="slidenum">
              <a:rPr lang="en-GB" smtClean="0"/>
              <a:t>17</a:t>
            </a:fld>
            <a:endParaRPr lang="en-GB"/>
          </a:p>
        </p:txBody>
      </p:sp>
    </p:spTree>
    <p:extLst>
      <p:ext uri="{BB962C8B-B14F-4D97-AF65-F5344CB8AC3E}">
        <p14:creationId xmlns:p14="http://schemas.microsoft.com/office/powerpoint/2010/main" val="108960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spc="26" dirty="0">
                <a:latin typeface="Source Sans Pro Light" panose="020B0403030403020204" pitchFamily="34" charset="0"/>
                <a:ea typeface="Calibri" panose="020F0502020204030204" pitchFamily="34" charset="0"/>
                <a:cs typeface="Arial" panose="020B0604020202020204" pitchFamily="34" charset="0"/>
              </a:rPr>
              <a:t>Nigel, an amateur historian from my own village wrote a fantastic report, bringing together years of his research into the landscape of Langar Hall, a small country house.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spc="26" dirty="0">
              <a:solidFill>
                <a:srgbClr val="000000"/>
              </a:solidFill>
              <a:effectLst/>
              <a:latin typeface="Source Sans Pro Light" panose="020B04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current house, which dates from the early 19</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Century, sits within the footprint of a much larger earlier hall. A number of structures dating from the 17</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18</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Centuries remain including boundary walls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gatepiers</a:t>
            </a:r>
            <a:r>
              <a:rPr lang="en-US" sz="1800" dirty="0">
                <a:effectLst/>
                <a:latin typeface="Calibri" panose="020F0502020204030204" pitchFamily="34" charset="0"/>
                <a:ea typeface="Calibri" panose="020F0502020204030204" pitchFamily="34" charset="0"/>
                <a:cs typeface="Times New Roman" panose="02020603050405020304" pitchFamily="18" charset="0"/>
              </a:rPr>
              <a:t>, ha ha’s, a formal water garden, and an octagonal bowling green (which Nigel identified using this lidar image and earthworks on the ground</a:t>
            </a:r>
            <a:endParaRPr lang="en-GB" sz="1800" dirty="0">
              <a:solidFill>
                <a:srgbClr val="000000"/>
              </a:solidFill>
              <a:effectLst/>
              <a:latin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2DDF57C-77A9-45A6-B205-0552633EDA5D}" type="slidenum">
              <a:rPr lang="en-GB" smtClean="0"/>
              <a:t>18</a:t>
            </a:fld>
            <a:endParaRPr lang="en-GB"/>
          </a:p>
        </p:txBody>
      </p:sp>
    </p:spTree>
    <p:extLst>
      <p:ext uri="{BB962C8B-B14F-4D97-AF65-F5344CB8AC3E}">
        <p14:creationId xmlns:p14="http://schemas.microsoft.com/office/powerpoint/2010/main" val="3576342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2" indent="0">
              <a:lnSpc>
                <a:spcPct val="107000"/>
              </a:lnSpc>
              <a:spcAft>
                <a:spcPts val="800"/>
              </a:spcAft>
              <a:buFont typeface="+mj-lt"/>
              <a:buNone/>
            </a:pP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914400" lvl="2" indent="0">
              <a:lnSpc>
                <a:spcPct val="107000"/>
              </a:lnSpc>
              <a:spcAft>
                <a:spcPts val="800"/>
              </a:spcAft>
              <a:buFont typeface="+mj-lt"/>
              <a:buNone/>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We were aware that not everyone would want to get involved in full-blown research so, as our mission was to share designed landscape history as widely as possible, we also put on an event for locals near Sutton Lawn. </a:t>
            </a:r>
          </a:p>
          <a:p>
            <a:pPr marL="914400" lvl="2" indent="0">
              <a:lnSpc>
                <a:spcPct val="107000"/>
              </a:lnSpc>
              <a:spcAft>
                <a:spcPts val="800"/>
              </a:spcAft>
              <a:buFont typeface="+mj-lt"/>
              <a:buNone/>
            </a:pP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914400" lvl="2" indent="0">
              <a:lnSpc>
                <a:spcPct val="107000"/>
              </a:lnSpc>
              <a:spcAft>
                <a:spcPts val="800"/>
              </a:spcAft>
              <a:buFont typeface="+mj-lt"/>
              <a:buNone/>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We made contact with a Memory café group that meets once a week at the local shopping centre. The session was lovely. 10 of the group met us at the café, looked at old images of the park and shared stories and memories over tea and biscuits. Then we walked down to the park together.</a:t>
            </a:r>
          </a:p>
          <a:p>
            <a:pPr marL="914400" lvl="2" indent="0">
              <a:lnSpc>
                <a:spcPct val="107000"/>
              </a:lnSpc>
              <a:spcAft>
                <a:spcPts val="800"/>
              </a:spcAft>
              <a:buFont typeface="+mj-lt"/>
              <a:buNone/>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 highlight was using photos and maps to find the former location of the bandstand, where one of the women attending had had her wedding pictures taken, several decades ago. Here you can see us all marking the spot. </a:t>
            </a:r>
          </a:p>
          <a:p>
            <a:pPr marL="914400" lvl="2" indent="0">
              <a:lnSpc>
                <a:spcPct val="107000"/>
              </a:lnSpc>
              <a:spcAft>
                <a:spcPts val="800"/>
              </a:spcAft>
              <a:buFont typeface="+mj-lt"/>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lvl="2" indent="0">
              <a:lnSpc>
                <a:spcPct val="107000"/>
              </a:lnSpc>
              <a:spcAft>
                <a:spcPts val="800"/>
              </a:spcAft>
              <a:buFont typeface="+mj-l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simple type of activity is really easy to put on and is so enjoyable for everyone involved. </a:t>
            </a:r>
          </a:p>
          <a:p>
            <a:endParaRPr lang="en-GB" sz="1800" dirty="0">
              <a:solidFill>
                <a:srgbClr val="000000"/>
              </a:solidFill>
              <a:effectLst/>
              <a:latin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2DDF57C-77A9-45A6-B205-0552633EDA5D}" type="slidenum">
              <a:rPr lang="en-GB" smtClean="0"/>
              <a:t>19</a:t>
            </a:fld>
            <a:endParaRPr lang="en-GB"/>
          </a:p>
        </p:txBody>
      </p:sp>
    </p:spTree>
    <p:extLst>
      <p:ext uri="{BB962C8B-B14F-4D97-AF65-F5344CB8AC3E}">
        <p14:creationId xmlns:p14="http://schemas.microsoft.com/office/powerpoint/2010/main" val="3690667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80000"/>
              </a:lnSpc>
              <a:spcBef>
                <a:spcPct val="0"/>
              </a:spcBef>
              <a:spcAft>
                <a:spcPts val="0"/>
              </a:spcAft>
              <a:buClrTx/>
              <a:buSzTx/>
              <a:buFontTx/>
              <a:buNone/>
              <a:tabLst/>
              <a:defRPr/>
            </a:pPr>
            <a:r>
              <a:rPr lang="en-GB" altLang="en-US" sz="1200" dirty="0">
                <a:latin typeface="+mj-lt"/>
                <a:ea typeface="Calibri" panose="020F0502020204030204" pitchFamily="34" charset="0"/>
                <a:cs typeface="Times New Roman" panose="02020603050405020304" pitchFamily="18" charset="0"/>
              </a:rPr>
              <a:t>The Notts project </a:t>
            </a:r>
            <a:r>
              <a:rPr lang="en-GB" sz="1200" dirty="0">
                <a:latin typeface="+mj-lt"/>
                <a:ea typeface="Times New Roman" panose="02020603050405020304" pitchFamily="18" charset="0"/>
                <a:cs typeface="Times New Roman" panose="02020603050405020304" pitchFamily="18" charset="0"/>
              </a:rPr>
              <a:t>was very much inspired by </a:t>
            </a:r>
            <a:r>
              <a:rPr lang="en-GB" altLang="en-US" sz="1200" dirty="0">
                <a:latin typeface="+mj-lt"/>
                <a:ea typeface="Calibri" panose="020F0502020204030204" pitchFamily="34" charset="0"/>
                <a:cs typeface="Times New Roman" panose="02020603050405020304" pitchFamily="18" charset="0"/>
              </a:rPr>
              <a:t>Suffolk’s Unforgettable Gardens Story</a:t>
            </a:r>
            <a:r>
              <a:rPr lang="en-GB" sz="1200" dirty="0">
                <a:latin typeface="+mj-lt"/>
                <a:ea typeface="Times New Roman" panose="02020603050405020304" pitchFamily="18" charset="0"/>
                <a:cs typeface="Times New Roman" panose="02020603050405020304" pitchFamily="18" charset="0"/>
              </a:rPr>
              <a:t> and re-used or adapted many of the learning materials.</a:t>
            </a:r>
          </a:p>
          <a:p>
            <a:pPr marL="0" marR="0" lvl="0" indent="0" algn="l" defTabSz="914400" rtl="0" eaLnBrk="1" fontAlgn="auto" latinLnBrk="0" hangingPunct="1">
              <a:lnSpc>
                <a:spcPct val="80000"/>
              </a:lnSpc>
              <a:spcBef>
                <a:spcPct val="0"/>
              </a:spcBef>
              <a:spcAft>
                <a:spcPts val="0"/>
              </a:spcAft>
              <a:buClrTx/>
              <a:buSzTx/>
              <a:buFontTx/>
              <a:buNone/>
              <a:tabLst/>
              <a:defRPr/>
            </a:pPr>
            <a:r>
              <a:rPr lang="en-GB" sz="1200" dirty="0">
                <a:latin typeface="+mj-lt"/>
                <a:ea typeface="Times New Roman" panose="02020603050405020304" pitchFamily="18" charset="0"/>
                <a:cs typeface="Times New Roman" panose="02020603050405020304" pitchFamily="18" charset="0"/>
              </a:rPr>
              <a:t>It was intended to be a sort of mini-version, which could be repeated, as a whole or in part, by other CGTs in their own counties, using the webinar recordings.</a:t>
            </a:r>
          </a:p>
          <a:p>
            <a:pPr eaLnBrk="1" hangingPunct="1">
              <a:lnSpc>
                <a:spcPct val="80000"/>
              </a:lnSpc>
              <a:spcBef>
                <a:spcPct val="0"/>
              </a:spcBef>
              <a:defRPr/>
            </a:pPr>
            <a:endParaRPr lang="en-GB" sz="1200" dirty="0">
              <a:latin typeface="+mj-lt"/>
              <a:ea typeface="Times New Roman" panose="02020603050405020304" pitchFamily="18" charset="0"/>
              <a:cs typeface="Times New Roman" panose="02020603050405020304" pitchFamily="18" charset="0"/>
            </a:endParaRPr>
          </a:p>
          <a:p>
            <a:pPr eaLnBrk="1" hangingPunct="1">
              <a:lnSpc>
                <a:spcPct val="80000"/>
              </a:lnSpc>
              <a:spcBef>
                <a:spcPct val="0"/>
              </a:spcBef>
              <a:defRPr/>
            </a:pPr>
            <a:r>
              <a:rPr lang="en-GB" sz="1200" dirty="0">
                <a:latin typeface="+mj-lt"/>
                <a:ea typeface="Times New Roman" panose="02020603050405020304" pitchFamily="18" charset="0"/>
                <a:cs typeface="Times New Roman" panose="02020603050405020304" pitchFamily="18" charset="0"/>
              </a:rPr>
              <a:t>The specific aims for the Notts project were:</a:t>
            </a:r>
          </a:p>
          <a:p>
            <a:pPr eaLnBrk="1" hangingPunct="1">
              <a:lnSpc>
                <a:spcPct val="80000"/>
              </a:lnSpc>
              <a:spcBef>
                <a:spcPct val="0"/>
              </a:spcBef>
              <a:defRPr/>
            </a:pPr>
            <a:endParaRPr lang="en-GB" sz="1200" dirty="0">
              <a:latin typeface="+mj-lt"/>
              <a:ea typeface="Times New Roman" panose="02020603050405020304" pitchFamily="18" charset="0"/>
              <a:cs typeface="Times New Roman" panose="02020603050405020304" pitchFamily="18" charset="0"/>
            </a:endParaRPr>
          </a:p>
          <a:p>
            <a:pPr marL="301981" indent="-301981" eaLnBrk="1" hangingPunct="1">
              <a:lnSpc>
                <a:spcPct val="80000"/>
              </a:lnSpc>
              <a:spcBef>
                <a:spcPct val="0"/>
              </a:spcBef>
              <a:buFont typeface="Arial" panose="020B0604020202020204" pitchFamily="34" charset="0"/>
              <a:buChar char="•"/>
              <a:defRPr/>
            </a:pPr>
            <a:r>
              <a:rPr lang="en-GB" sz="1200" dirty="0">
                <a:latin typeface="+mj-lt"/>
                <a:ea typeface="Times New Roman" panose="02020603050405020304" pitchFamily="18" charset="0"/>
                <a:cs typeface="Times New Roman" panose="02020603050405020304" pitchFamily="18" charset="0"/>
              </a:rPr>
              <a:t>To help more people to understand, enjoy and treasure historic designed landscapes</a:t>
            </a:r>
          </a:p>
          <a:p>
            <a:pPr marL="301981" indent="-301981" eaLnBrk="1" hangingPunct="1">
              <a:lnSpc>
                <a:spcPct val="80000"/>
              </a:lnSpc>
              <a:spcBef>
                <a:spcPct val="0"/>
              </a:spcBef>
              <a:buFont typeface="Arial" panose="020B0604020202020204" pitchFamily="34" charset="0"/>
              <a:buChar char="•"/>
              <a:defRPr/>
            </a:pPr>
            <a:r>
              <a:rPr lang="en-GB" sz="1200" dirty="0">
                <a:latin typeface="+mj-lt"/>
                <a:ea typeface="Times New Roman" panose="02020603050405020304" pitchFamily="18" charset="0"/>
                <a:cs typeface="Times New Roman" panose="02020603050405020304" pitchFamily="18" charset="0"/>
              </a:rPr>
              <a:t>to train new volunteers to research and record non-designated sites </a:t>
            </a:r>
          </a:p>
          <a:p>
            <a:pPr marL="301981" indent="-301981" eaLnBrk="1" hangingPunct="1">
              <a:lnSpc>
                <a:spcPct val="80000"/>
              </a:lnSpc>
              <a:spcBef>
                <a:spcPct val="0"/>
              </a:spcBef>
              <a:buFont typeface="Arial" panose="020B0604020202020204" pitchFamily="34" charset="0"/>
              <a:buChar char="•"/>
              <a:defRPr/>
            </a:pPr>
            <a:r>
              <a:rPr lang="en-GB" sz="1200" dirty="0">
                <a:latin typeface="+mj-lt"/>
                <a:ea typeface="Times New Roman" panose="02020603050405020304" pitchFamily="18" charset="0"/>
                <a:cs typeface="Times New Roman" panose="02020603050405020304" pitchFamily="18" charset="0"/>
              </a:rPr>
              <a:t>To add to the historic record</a:t>
            </a:r>
          </a:p>
          <a:p>
            <a:pPr marL="301981" indent="-301981" eaLnBrk="1" hangingPunct="1">
              <a:lnSpc>
                <a:spcPct val="80000"/>
              </a:lnSpc>
              <a:spcBef>
                <a:spcPct val="0"/>
              </a:spcBef>
              <a:buFont typeface="Arial" panose="020B0604020202020204" pitchFamily="34" charset="0"/>
              <a:buChar char="•"/>
              <a:defRPr/>
            </a:pPr>
            <a:r>
              <a:rPr lang="en-GB" sz="1200" dirty="0">
                <a:latin typeface="+mj-lt"/>
                <a:ea typeface="Times New Roman" panose="02020603050405020304" pitchFamily="18" charset="0"/>
                <a:cs typeface="Times New Roman" panose="02020603050405020304" pitchFamily="18" charset="0"/>
              </a:rPr>
              <a:t>To raise awareness of Notts GT – the youngest and smallest of all the county gardens trusts </a:t>
            </a:r>
          </a:p>
          <a:p>
            <a:pPr marL="301981" indent="-301981" eaLnBrk="1" hangingPunct="1">
              <a:lnSpc>
                <a:spcPct val="80000"/>
              </a:lnSpc>
              <a:spcBef>
                <a:spcPct val="0"/>
              </a:spcBef>
              <a:buFont typeface="Arial" panose="020B0604020202020204" pitchFamily="34" charset="0"/>
              <a:buChar char="•"/>
              <a:defRPr/>
            </a:pPr>
            <a:r>
              <a:rPr lang="en-GB" sz="1200" dirty="0">
                <a:latin typeface="+mj-lt"/>
                <a:ea typeface="Times New Roman" panose="02020603050405020304" pitchFamily="18" charset="0"/>
                <a:cs typeface="Times New Roman" panose="02020603050405020304" pitchFamily="18" charset="0"/>
              </a:rPr>
              <a:t>And to share the learning widely, to encourage others</a:t>
            </a:r>
            <a:r>
              <a:rPr lang="en-GB" altLang="en-US" sz="1600" dirty="0">
                <a:latin typeface="Source Sans Pro Light" panose="020B0403030403020204" pitchFamily="34" charset="0"/>
                <a:ea typeface="ＭＳ Ｐゴシック" panose="020B0600070205080204" pitchFamily="34" charset="-128"/>
                <a:cs typeface="Times New Roman" panose="02020603050405020304" pitchFamily="18" charset="0"/>
              </a:rPr>
              <a:t> to do something similar</a:t>
            </a:r>
            <a:endParaRPr lang="en-GB" sz="1200" dirty="0">
              <a:latin typeface="+mj-lt"/>
              <a:ea typeface="Times New Roman" panose="02020603050405020304" pitchFamily="18" charset="0"/>
              <a:cs typeface="Times New Roman" panose="02020603050405020304" pitchFamily="18" charset="0"/>
            </a:endParaRPr>
          </a:p>
          <a:p>
            <a:pPr eaLnBrk="1" hangingPunct="1">
              <a:lnSpc>
                <a:spcPct val="80000"/>
              </a:lnSpc>
              <a:spcBef>
                <a:spcPct val="0"/>
              </a:spcBef>
              <a:defRPr/>
            </a:pPr>
            <a:endParaRPr lang="en-GB" sz="1200" dirty="0">
              <a:latin typeface="+mj-lt"/>
              <a:ea typeface="Times New Roman" panose="02020603050405020304" pitchFamily="18" charset="0"/>
              <a:cs typeface="Times New Roman" panose="02020603050405020304" pitchFamily="18" charset="0"/>
            </a:endParaRPr>
          </a:p>
          <a:p>
            <a:endParaRPr lang="en-GB" sz="1800" dirty="0">
              <a:solidFill>
                <a:srgbClr val="000000"/>
              </a:solidFill>
              <a:effectLst/>
              <a:latin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2DDF57C-77A9-45A6-B205-0552633EDA5D}" type="slidenum">
              <a:rPr lang="en-GB" smtClean="0"/>
              <a:t>2</a:t>
            </a:fld>
            <a:endParaRPr lang="en-GB"/>
          </a:p>
        </p:txBody>
      </p:sp>
    </p:spTree>
    <p:extLst>
      <p:ext uri="{BB962C8B-B14F-4D97-AF65-F5344CB8AC3E}">
        <p14:creationId xmlns:p14="http://schemas.microsoft.com/office/powerpoint/2010/main" val="4023043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r>
              <a:rPr lang="en-GB" altLang="en-US" dirty="0">
                <a:ea typeface="ＭＳ Ｐゴシック" panose="020B0600070205080204" pitchFamily="34" charset="-128"/>
                <a:cs typeface="Times New Roman" panose="02020603050405020304" pitchFamily="18" charset="0"/>
              </a:rPr>
              <a:t>Only 13% of the historic designed landscapes currently on the Notts HER are Registered, so have top level protection in the planning system. The rest are “non-designated heritage assets” and Planners are required by law to consult HERs, Local Lists and Local Plans to understand how these heritage assets may be affected by development proposals</a:t>
            </a:r>
          </a:p>
          <a:p>
            <a:pPr marL="0" marR="0" lvl="0" indent="0" algn="l" defTabSz="914400" rtl="0" eaLnBrk="1" fontAlgn="base" latinLnBrk="0" hangingPunct="1">
              <a:lnSpc>
                <a:spcPct val="80000"/>
              </a:lnSpc>
              <a:spcBef>
                <a:spcPct val="0"/>
              </a:spcBef>
              <a:spcAft>
                <a:spcPct val="0"/>
              </a:spcAft>
              <a:buClrTx/>
              <a:buSzTx/>
              <a:buFontTx/>
              <a:buNone/>
              <a:tabLst/>
              <a:defRPr/>
            </a:pPr>
            <a:endParaRPr lang="en-GB" altLang="en-US" dirty="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80000"/>
              </a:lnSpc>
              <a:spcBef>
                <a:spcPct val="0"/>
              </a:spcBef>
              <a:spcAft>
                <a:spcPct val="0"/>
              </a:spcAft>
              <a:buClrTx/>
              <a:buSzTx/>
              <a:buFontTx/>
              <a:buNone/>
              <a:tabLst/>
              <a:defRPr/>
            </a:pPr>
            <a:r>
              <a:rPr lang="en-GB" altLang="en-US" dirty="0">
                <a:ea typeface="ＭＳ Ｐゴシック" panose="020B0600070205080204" pitchFamily="34" charset="-128"/>
                <a:cs typeface="Times New Roman" panose="02020603050405020304" pitchFamily="18" charset="0"/>
              </a:rPr>
              <a:t>It’s really important then, to share research on non-designated sites and make their significances clear. The reports from this project are in the process of being added to the Notts HER, Local Lists and Parks and Gardens UK. The Notts HER Manager is really enthusiastic about getting our sites onto the HER, as he feels that designed landscapes are severely under-represented, compared to other heritage assets. </a:t>
            </a:r>
          </a:p>
          <a:p>
            <a:pPr eaLnBrk="1" hangingPunct="1">
              <a:lnSpc>
                <a:spcPct val="80000"/>
              </a:lnSpc>
              <a:spcBef>
                <a:spcPct val="0"/>
              </a:spcBef>
            </a:pPr>
            <a:r>
              <a:rPr lang="en-GB" altLang="en-US" dirty="0">
                <a:ea typeface="ＭＳ Ｐゴシック" panose="020B0600070205080204" pitchFamily="34" charset="-128"/>
                <a:cs typeface="Times New Roman" panose="02020603050405020304" pitchFamily="18" charset="0"/>
              </a:rPr>
              <a:t> </a:t>
            </a:r>
          </a:p>
          <a:p>
            <a:endParaRPr lang="en-GB" sz="1800" dirty="0">
              <a:solidFill>
                <a:srgbClr val="000000"/>
              </a:solidFill>
              <a:effectLst/>
              <a:latin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2DDF57C-77A9-45A6-B205-0552633EDA5D}" type="slidenum">
              <a:rPr lang="en-GB" smtClean="0"/>
              <a:t>20</a:t>
            </a:fld>
            <a:endParaRPr lang="en-GB"/>
          </a:p>
        </p:txBody>
      </p:sp>
    </p:spTree>
    <p:extLst>
      <p:ext uri="{BB962C8B-B14F-4D97-AF65-F5344CB8AC3E}">
        <p14:creationId xmlns:p14="http://schemas.microsoft.com/office/powerpoint/2010/main" val="4196924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200"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So, Lessons learnt – I think the main ones are:</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mj-lt"/>
              <a:buAutoNum type="alphaLcPeriod"/>
            </a:pPr>
            <a:r>
              <a:rPr lang="en-GB" sz="1200"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Everything takes time. It takes ages to find volunteers.</a:t>
            </a:r>
          </a:p>
          <a:p>
            <a:pPr marL="742950" lvl="1" indent="-285750">
              <a:lnSpc>
                <a:spcPct val="107000"/>
              </a:lnSpc>
              <a:buFont typeface="+mj-lt"/>
              <a:buAutoNum type="alphaLcPeriod"/>
            </a:pPr>
            <a:r>
              <a:rPr lang="en-GB" sz="1200"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All promotion is valuable, even if it doesn’t result in volunteers - we talked to a couple of hundred people about the project, many of whom knew v little about historic landscapes beforehand, so it’s been great for raising awareness.</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mj-lt"/>
              <a:buAutoNum type="alphaLcPeriod"/>
              <a:tabLst/>
              <a:defRPr/>
            </a:pPr>
            <a:r>
              <a:rPr lang="en-GB" sz="1800" kern="100" dirty="0">
                <a:effectLst/>
                <a:latin typeface="Verdana" panose="020B0604030504040204" pitchFamily="34" charset="0"/>
                <a:ea typeface="Calibri" panose="020F0502020204030204" pitchFamily="34" charset="0"/>
                <a:cs typeface="Times New Roman" panose="02020603050405020304" pitchFamily="18" charset="0"/>
              </a:rPr>
              <a:t>keep things moving – no big gaps between the stages, e.g. between recruitment and starting training.</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mj-lt"/>
              <a:buAutoNum type="alphaLcPeriod"/>
              <a:tabLst/>
              <a:defRPr/>
            </a:pPr>
            <a:r>
              <a:rPr lang="en-GB" sz="1800"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Doing the research takes long time. Don’t rush – spoils the fun. </a:t>
            </a:r>
          </a:p>
          <a:p>
            <a:pPr marL="742950" marR="0" lvl="1" indent="-285750" algn="l" defTabSz="914400" rtl="0" eaLnBrk="1" fontAlgn="auto" latinLnBrk="0" hangingPunct="1">
              <a:lnSpc>
                <a:spcPct val="107000"/>
              </a:lnSpc>
              <a:spcBef>
                <a:spcPts val="0"/>
              </a:spcBef>
              <a:spcAft>
                <a:spcPts val="0"/>
              </a:spcAft>
              <a:buClrTx/>
              <a:buSzTx/>
              <a:buFont typeface="+mj-lt"/>
              <a:buAutoNum type="alphaLcPeriod"/>
              <a:tabLst/>
              <a:defRPr/>
            </a:pPr>
            <a:r>
              <a:rPr lang="en-GB" sz="1800" kern="100" dirty="0">
                <a:effectLst/>
                <a:latin typeface="Verdana" panose="020B0604030504040204" pitchFamily="34" charset="0"/>
                <a:ea typeface="Calibri" panose="020F0502020204030204" pitchFamily="34" charset="0"/>
                <a:cs typeface="Times New Roman" panose="02020603050405020304" pitchFamily="18" charset="0"/>
              </a:rPr>
              <a:t>You need to think very broadly about different ways people will want to engage with you about landscapes and offer a range of opportunities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mj-lt"/>
              <a:buAutoNum type="alphaLcPeriod"/>
              <a:tabLst/>
              <a:defRPr/>
            </a:pPr>
            <a:r>
              <a:rPr lang="en-GB" sz="1800" kern="100" dirty="0">
                <a:effectLst/>
                <a:latin typeface="Verdana" panose="020B0604030504040204" pitchFamily="34" charset="0"/>
                <a:ea typeface="Calibri" panose="020F0502020204030204" pitchFamily="34" charset="0"/>
                <a:cs typeface="Times New Roman" panose="02020603050405020304" pitchFamily="18" charset="0"/>
              </a:rPr>
              <a:t>the help of a network is invaluable</a:t>
            </a:r>
            <a:r>
              <a:rPr lang="en-GB"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GB" sz="1200"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Partners can help with promotion, events, finding volunteers, source material and so much more. And if you have a good relationship with them, you should be able to continue this in the long-run</a:t>
            </a:r>
          </a:p>
          <a:p>
            <a:pPr marL="742950" lvl="1" indent="-285750">
              <a:lnSpc>
                <a:spcPct val="107000"/>
              </a:lnSpc>
              <a:spcAft>
                <a:spcPts val="800"/>
              </a:spcAft>
              <a:buFont typeface="+mj-lt"/>
              <a:buAutoNum type="alphaLcPeriod"/>
            </a:pPr>
            <a:r>
              <a:rPr lang="en-GB" sz="1200"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Best session was where we all met up at Holme Pierrepont and got to know each other a bit. It’s worth building in as many informal meet-ups as you can. </a:t>
            </a:r>
          </a:p>
          <a:p>
            <a:endParaRPr lang="en-GB" sz="1800" dirty="0">
              <a:solidFill>
                <a:srgbClr val="000000"/>
              </a:solidFill>
              <a:effectLst/>
              <a:latin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2DDF57C-77A9-45A6-B205-0552633EDA5D}" type="slidenum">
              <a:rPr lang="en-GB" smtClean="0"/>
              <a:t>21</a:t>
            </a:fld>
            <a:endParaRPr lang="en-GB"/>
          </a:p>
        </p:txBody>
      </p:sp>
    </p:spTree>
    <p:extLst>
      <p:ext uri="{BB962C8B-B14F-4D97-AF65-F5344CB8AC3E}">
        <p14:creationId xmlns:p14="http://schemas.microsoft.com/office/powerpoint/2010/main" val="119332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l">
              <a:spcBef>
                <a:spcPct val="0"/>
              </a:spcBef>
            </a:pPr>
            <a:r>
              <a:rPr lang="en-GB" altLang="en-US" sz="1800" dirty="0">
                <a:solidFill>
                  <a:schemeClr val="bg1"/>
                </a:solidFill>
                <a:latin typeface="Verdana" panose="020B0604030504040204" pitchFamily="34" charset="0"/>
              </a:rPr>
              <a:t>So, what has the project resulted in, and where could it lead?</a:t>
            </a:r>
          </a:p>
          <a:p>
            <a:pPr marL="457200" indent="-457200" algn="l">
              <a:spcBef>
                <a:spcPct val="0"/>
              </a:spcBef>
            </a:pPr>
            <a:endParaRPr lang="en-GB" altLang="en-US" sz="1800" dirty="0">
              <a:solidFill>
                <a:schemeClr val="bg1"/>
              </a:solidFill>
              <a:latin typeface="Verdana" panose="020B0604030504040204" pitchFamily="34" charset="0"/>
            </a:endParaRPr>
          </a:p>
          <a:p>
            <a:r>
              <a:rPr lang="en-GB" sz="1800" dirty="0">
                <a:solidFill>
                  <a:srgbClr val="000000"/>
                </a:solidFill>
                <a:effectLst/>
                <a:latin typeface="Aptos" panose="020B0004020202020204" pitchFamily="34" charset="0"/>
                <a:cs typeface="Times New Roman" panose="02020603050405020304" pitchFamily="18" charset="0"/>
              </a:rPr>
              <a:t>Notts GT is keen to be welcoming to a wide audience, but it struggles to find supporters. This project has given both it, and the county’s historic record, a considerable boost:</a:t>
            </a:r>
          </a:p>
          <a:p>
            <a:endParaRPr lang="en-GB" sz="1800" dirty="0">
              <a:solidFill>
                <a:srgbClr val="000000"/>
              </a:solidFill>
              <a:effectLst/>
              <a:latin typeface="Aptos" panose="020B0004020202020204" pitchFamily="34" charset="0"/>
              <a:cs typeface="Times New Roman" panose="02020603050405020304" pitchFamily="18" charset="0"/>
            </a:endParaRPr>
          </a:p>
          <a:p>
            <a:pPr>
              <a:spcBef>
                <a:spcPts val="0"/>
              </a:spcBef>
              <a:spcAft>
                <a:spcPts val="0"/>
              </a:spcAft>
              <a:buFont typeface="Arial" panose="020B0604020202020204" pitchFamily="34" charset="0"/>
              <a:buChar char="•"/>
            </a:pPr>
            <a:r>
              <a:rPr lang="en-GB" sz="1800" dirty="0">
                <a:solidFill>
                  <a:srgbClr val="000000"/>
                </a:solidFill>
                <a:effectLst/>
                <a:latin typeface="Aptos" panose="020B0004020202020204" pitchFamily="34" charset="0"/>
              </a:rPr>
              <a:t>7 non-registered landscapes researched, contributing to the historic record and helping to protect the landscapes from future threats.</a:t>
            </a:r>
          </a:p>
          <a:p>
            <a:pPr>
              <a:spcBef>
                <a:spcPts val="0"/>
              </a:spcBef>
              <a:spcAft>
                <a:spcPts val="0"/>
              </a:spcAft>
              <a:buFont typeface="Arial" panose="020B0604020202020204" pitchFamily="34" charset="0"/>
              <a:buChar char="•"/>
            </a:pPr>
            <a:r>
              <a:rPr lang="en-GB" sz="1800" dirty="0">
                <a:solidFill>
                  <a:srgbClr val="000000"/>
                </a:solidFill>
                <a:effectLst/>
                <a:latin typeface="Aptos" panose="020B0004020202020204" pitchFamily="34" charset="0"/>
              </a:rPr>
              <a:t>7 volunteers, with little or no previous garden history knowledge, have been trained, and 2 with existing skills given a refresher.</a:t>
            </a:r>
          </a:p>
          <a:p>
            <a:pPr>
              <a:spcBef>
                <a:spcPts val="0"/>
              </a:spcBef>
              <a:spcAft>
                <a:spcPts val="0"/>
              </a:spcAft>
              <a:buFont typeface="Arial" panose="020B0604020202020204" pitchFamily="34" charset="0"/>
              <a:buChar char="•"/>
            </a:pPr>
            <a:r>
              <a:rPr lang="en-GB" sz="1800" dirty="0">
                <a:solidFill>
                  <a:srgbClr val="000000"/>
                </a:solidFill>
                <a:effectLst/>
                <a:latin typeface="Aptos" panose="020B0004020202020204" pitchFamily="34" charset="0"/>
              </a:rPr>
              <a:t>Three volunteers have now formed a research group for NGT</a:t>
            </a:r>
          </a:p>
          <a:p>
            <a:pPr>
              <a:spcBef>
                <a:spcPts val="0"/>
              </a:spcBef>
              <a:spcAft>
                <a:spcPts val="0"/>
              </a:spcAft>
              <a:buFont typeface="Arial" panose="020B0604020202020204" pitchFamily="34" charset="0"/>
              <a:buChar char="•"/>
            </a:pPr>
            <a:r>
              <a:rPr lang="en-GB" sz="1800" dirty="0">
                <a:solidFill>
                  <a:srgbClr val="000000"/>
                </a:solidFill>
                <a:effectLst/>
                <a:latin typeface="Aptos" panose="020B0004020202020204" pitchFamily="34" charset="0"/>
              </a:rPr>
              <a:t>Working with Emma at Mill Waters, was so useful in connecting us to local people and organisations at Sutton Lawn. Although we didn’t undertake traditional research there, we have raised understanding of the Lawn as an historic designed landscape and, funding allowing, will be contributing to another local heritage project there</a:t>
            </a:r>
          </a:p>
          <a:p>
            <a:pPr>
              <a:spcBef>
                <a:spcPts val="0"/>
              </a:spcBef>
              <a:spcAft>
                <a:spcPts val="0"/>
              </a:spcAft>
              <a:buFont typeface="Arial" panose="020B0604020202020204" pitchFamily="34" charset="0"/>
              <a:buChar char="•"/>
            </a:pPr>
            <a:r>
              <a:rPr lang="en-GB" sz="1800" dirty="0">
                <a:solidFill>
                  <a:srgbClr val="000000"/>
                </a:solidFill>
                <a:effectLst/>
                <a:latin typeface="Aptos" panose="020B0004020202020204" pitchFamily="34" charset="0"/>
              </a:rPr>
              <a:t>And we also did a lot of light-touch awareness-raising via all the project promotion</a:t>
            </a:r>
          </a:p>
          <a:p>
            <a:pPr>
              <a:spcBef>
                <a:spcPts val="0"/>
              </a:spcBef>
              <a:spcAft>
                <a:spcPts val="0"/>
              </a:spcAft>
              <a:buFont typeface="Arial" panose="020B0604020202020204" pitchFamily="34" charset="0"/>
              <a:buChar char="•"/>
            </a:pPr>
            <a:endParaRPr lang="en-GB" sz="1800" dirty="0">
              <a:solidFill>
                <a:srgbClr val="000000"/>
              </a:solidFill>
              <a:effectLst/>
              <a:latin typeface="Aptos" panose="020B0004020202020204" pitchFamily="34" charset="0"/>
              <a:cs typeface="Times New Roman" panose="02020603050405020304" pitchFamily="18" charset="0"/>
            </a:endParaRPr>
          </a:p>
          <a:p>
            <a:pPr>
              <a:spcBef>
                <a:spcPts val="0"/>
              </a:spcBef>
              <a:spcAft>
                <a:spcPts val="0"/>
              </a:spcAft>
              <a:buFont typeface="Arial" panose="020B0604020202020204" pitchFamily="34" charset="0"/>
              <a:buNone/>
            </a:pPr>
            <a:r>
              <a:rPr lang="en-GB" sz="1800" dirty="0">
                <a:solidFill>
                  <a:srgbClr val="000000"/>
                </a:solidFill>
                <a:effectLst/>
                <a:latin typeface="Aptos" panose="020B0004020202020204" pitchFamily="34" charset="0"/>
                <a:cs typeface="Times New Roman" panose="02020603050405020304" pitchFamily="18" charset="0"/>
              </a:rPr>
              <a:t>We’ve tried to share the learning as widely as possible, and the online sessions have been attended by people from across the UK, as well as several from abroad. </a:t>
            </a:r>
          </a:p>
          <a:p>
            <a:r>
              <a:rPr lang="en-GB" sz="1800" dirty="0">
                <a:solidFill>
                  <a:srgbClr val="000000"/>
                </a:solidFill>
                <a:effectLst/>
                <a:latin typeface="Aptos" panose="020B0004020202020204" pitchFamily="34" charset="0"/>
                <a:cs typeface="Times New Roman" panose="02020603050405020304" pitchFamily="18" charset="0"/>
              </a:rPr>
              <a:t>We’re pleased that a handful of CGTs have used the training to help refresh or restart their research groups.</a:t>
            </a:r>
          </a:p>
          <a:p>
            <a:pPr marL="0" indent="0">
              <a:lnSpc>
                <a:spcPct val="130000"/>
              </a:lnSpc>
              <a:spcAft>
                <a:spcPts val="845"/>
              </a:spcAft>
              <a:buFont typeface="Arial" panose="020B0604020202020204" pitchFamily="34" charset="0"/>
              <a:buNone/>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30000"/>
              </a:lnSpc>
              <a:spcAft>
                <a:spcPts val="845"/>
              </a:spcAft>
              <a:buFont typeface="Arial" panose="020B0604020202020204" pitchFamily="34" charset="0"/>
              <a:buNone/>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At our end of project celebration, Gill said a lovely thing – when she moved to Notts she hadn’t known anyone, but by taking part in the project and then joining Notts GT, she said she had “found her people”. And that makes it all worthwhile.</a:t>
            </a:r>
          </a:p>
          <a:p>
            <a:pPr marL="457200" indent="-457200" algn="l">
              <a:spcBef>
                <a:spcPct val="0"/>
              </a:spcBef>
            </a:pPr>
            <a:endParaRPr lang="en-GB" altLang="en-US" sz="1800" dirty="0">
              <a:solidFill>
                <a:schemeClr val="bg1"/>
              </a:solidFill>
              <a:latin typeface="Verdana" panose="020B0604030504040204" pitchFamily="34" charset="0"/>
            </a:endParaRPr>
          </a:p>
          <a:p>
            <a:endParaRPr lang="en-GB" sz="1800" dirty="0">
              <a:solidFill>
                <a:srgbClr val="000000"/>
              </a:solidFill>
              <a:effectLst/>
              <a:latin typeface="Aptos" panose="020B0004020202020204" pitchFamily="34" charset="0"/>
              <a:cs typeface="Times New Roman" panose="02020603050405020304" pitchFamily="18" charset="0"/>
            </a:endParaRPr>
          </a:p>
          <a:p>
            <a:endParaRPr lang="en-GB" sz="1800" dirty="0">
              <a:solidFill>
                <a:srgbClr val="000000"/>
              </a:solidFill>
              <a:effectLst/>
              <a:latin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2DDF57C-77A9-45A6-B205-0552633EDA5D}" type="slidenum">
              <a:rPr lang="en-GB" smtClean="0"/>
              <a:t>22</a:t>
            </a:fld>
            <a:endParaRPr lang="en-GB"/>
          </a:p>
        </p:txBody>
      </p:sp>
    </p:spTree>
    <p:extLst>
      <p:ext uri="{BB962C8B-B14F-4D97-AF65-F5344CB8AC3E}">
        <p14:creationId xmlns:p14="http://schemas.microsoft.com/office/powerpoint/2010/main" val="3188941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1800" kern="100" dirty="0">
                <a:effectLst/>
                <a:latin typeface="Verdana" panose="020B0604030504040204" pitchFamily="34" charset="0"/>
                <a:ea typeface="Calibri" panose="020F0502020204030204" pitchFamily="34" charset="0"/>
                <a:cs typeface="Times New Roman" panose="02020603050405020304" pitchFamily="18" charset="0"/>
              </a:rPr>
              <a:t>We only set out with the intention of recruiting and training a small number of volunteers, but we met so many interested and helpful people along the way and heard so many different stories about landscapes. It’s been a truly lovely and inspiring thing.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spcBef>
                <a:spcPct val="0"/>
              </a:spcBef>
              <a:buFontTx/>
              <a:buNone/>
            </a:pPr>
            <a:endParaRPr lang="en-GB" altLang="en-US" sz="1200" b="1" dirty="0">
              <a:solidFill>
                <a:schemeClr val="bg1"/>
              </a:solidFill>
              <a:latin typeface="Verdana" panose="020B0604030504040204" pitchFamily="34" charset="0"/>
            </a:endParaRPr>
          </a:p>
          <a:p>
            <a:pPr algn="l">
              <a:spcBef>
                <a:spcPct val="0"/>
              </a:spcBef>
              <a:buFontTx/>
              <a:buNone/>
            </a:pPr>
            <a:r>
              <a:rPr lang="en-GB" altLang="en-US" sz="1200" b="1" dirty="0">
                <a:solidFill>
                  <a:schemeClr val="bg1"/>
                </a:solidFill>
                <a:latin typeface="Verdana" panose="020B0604030504040204" pitchFamily="34" charset="0"/>
              </a:rPr>
              <a:t>A huge thank you to our fantastic volunteers!</a:t>
            </a:r>
          </a:p>
          <a:p>
            <a:r>
              <a:rPr lang="en-GB" sz="1800" dirty="0">
                <a:solidFill>
                  <a:srgbClr val="000000"/>
                </a:solidFill>
                <a:effectLst/>
                <a:latin typeface="Aptos" panose="020B0004020202020204" pitchFamily="34" charset="0"/>
                <a:cs typeface="Times New Roman" panose="02020603050405020304" pitchFamily="18" charset="0"/>
              </a:rPr>
              <a:t>And to everyone who’s followed the journey. Thanks very much.</a:t>
            </a:r>
          </a:p>
        </p:txBody>
      </p:sp>
      <p:sp>
        <p:nvSpPr>
          <p:cNvPr id="4" name="Slide Number Placeholder 3"/>
          <p:cNvSpPr>
            <a:spLocks noGrp="1"/>
          </p:cNvSpPr>
          <p:nvPr>
            <p:ph type="sldNum" sz="quarter" idx="5"/>
          </p:nvPr>
        </p:nvSpPr>
        <p:spPr/>
        <p:txBody>
          <a:bodyPr/>
          <a:lstStyle/>
          <a:p>
            <a:fld id="{72DDF57C-77A9-45A6-B205-0552633EDA5D}" type="slidenum">
              <a:rPr lang="en-GB" smtClean="0"/>
              <a:t>23</a:t>
            </a:fld>
            <a:endParaRPr lang="en-GB"/>
          </a:p>
        </p:txBody>
      </p:sp>
    </p:spTree>
    <p:extLst>
      <p:ext uri="{BB962C8B-B14F-4D97-AF65-F5344CB8AC3E}">
        <p14:creationId xmlns:p14="http://schemas.microsoft.com/office/powerpoint/2010/main" val="1733222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spcBef>
                <a:spcPct val="0"/>
              </a:spcBef>
            </a:pPr>
            <a:r>
              <a:rPr lang="en-GB" altLang="en-US" sz="1200" dirty="0">
                <a:ea typeface="ＭＳ Ｐゴシック" panose="020B0600070205080204" pitchFamily="34" charset="-128"/>
                <a:cs typeface="Times New Roman" panose="02020603050405020304" pitchFamily="18" charset="0"/>
              </a:rPr>
              <a:t>In early 2023, we started project planning, promotion and recruitment of volunteers. This was quite labour intensive, leaving just 4 months for training and 3 months for volunteers to research their landscapes and write up a report. </a:t>
            </a:r>
          </a:p>
          <a:p>
            <a:pPr eaLnBrk="1" hangingPunct="1">
              <a:lnSpc>
                <a:spcPct val="80000"/>
              </a:lnSpc>
              <a:spcBef>
                <a:spcPct val="0"/>
              </a:spcBef>
            </a:pPr>
            <a:r>
              <a:rPr lang="en-GB" altLang="en-US" sz="1200" dirty="0">
                <a:ea typeface="ＭＳ Ｐゴシック" panose="020B0600070205080204" pitchFamily="34" charset="-128"/>
                <a:cs typeface="Times New Roman" panose="02020603050405020304" pitchFamily="18" charset="0"/>
              </a:rPr>
              <a:t>If time and resources had allowed, it would have been better to run the project over a longer period, allowing us to spread out the training a little more and give longer for the volunteers to get to know their sites. Our project had to fit within VSS, which had to finish at the end of March, </a:t>
            </a:r>
          </a:p>
          <a:p>
            <a:endParaRPr lang="en-GB" sz="1800" dirty="0">
              <a:solidFill>
                <a:srgbClr val="000000"/>
              </a:solidFill>
              <a:effectLst/>
              <a:latin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2DDF57C-77A9-45A6-B205-0552633EDA5D}" type="slidenum">
              <a:rPr lang="en-GB" smtClean="0"/>
              <a:t>3</a:t>
            </a:fld>
            <a:endParaRPr lang="en-GB"/>
          </a:p>
        </p:txBody>
      </p:sp>
    </p:spTree>
    <p:extLst>
      <p:ext uri="{BB962C8B-B14F-4D97-AF65-F5344CB8AC3E}">
        <p14:creationId xmlns:p14="http://schemas.microsoft.com/office/powerpoint/2010/main" val="373473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0000"/>
              </a:lnSpc>
              <a:spcAft>
                <a:spcPts val="845"/>
              </a:spcAft>
              <a:defRPr/>
            </a:pPr>
            <a:r>
              <a:rPr lang="en-GB" altLang="en-US" sz="1200" dirty="0">
                <a:ea typeface="ＭＳ Ｐゴシック" panose="020B0600070205080204" pitchFamily="34" charset="-128"/>
                <a:cs typeface="Times New Roman" panose="02020603050405020304" pitchFamily="18" charset="0"/>
              </a:rPr>
              <a:t>To try and make contact with as wide an audience as possible, recruitment comprised a mixture of social media posts and pieces in our monthly </a:t>
            </a:r>
            <a:r>
              <a:rPr lang="en-GB" altLang="en-US" sz="1200" dirty="0" err="1">
                <a:ea typeface="ＭＳ Ｐゴシック" panose="020B0600070205080204" pitchFamily="34" charset="-128"/>
                <a:cs typeface="Times New Roman" panose="02020603050405020304" pitchFamily="18" charset="0"/>
              </a:rPr>
              <a:t>eBulletin</a:t>
            </a:r>
            <a:r>
              <a:rPr lang="en-GB" altLang="en-US" sz="1200" dirty="0">
                <a:ea typeface="ＭＳ Ｐゴシック" panose="020B0600070205080204" pitchFamily="34" charset="-128"/>
                <a:cs typeface="Times New Roman" panose="02020603050405020304" pitchFamily="18" charset="0"/>
              </a:rPr>
              <a:t> and on the GT website. So here you can see some promotion of our family-friendly recruitment events, as we wanted to get the message across that anyone could take part in this activity, whatever age or background. </a:t>
            </a:r>
            <a:endParaRPr lang="en-US" sz="1400" spc="26" dirty="0">
              <a:latin typeface="Source Sans Pro Light" panose="020B0403030403020204" pitchFamily="34" charset="0"/>
              <a:ea typeface="Calibri" panose="020F0502020204030204" pitchFamily="34" charset="0"/>
              <a:cs typeface="Arial" panose="020B0604020202020204" pitchFamily="34" charset="0"/>
            </a:endParaRPr>
          </a:p>
          <a:p>
            <a:endParaRPr lang="en-GB" sz="1800" dirty="0">
              <a:solidFill>
                <a:srgbClr val="000000"/>
              </a:solidFill>
              <a:effectLst/>
              <a:latin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2DDF57C-77A9-45A6-B205-0552633EDA5D}" type="slidenum">
              <a:rPr lang="en-GB" smtClean="0"/>
              <a:t>4</a:t>
            </a:fld>
            <a:endParaRPr lang="en-GB"/>
          </a:p>
        </p:txBody>
      </p:sp>
    </p:spTree>
    <p:extLst>
      <p:ext uri="{BB962C8B-B14F-4D97-AF65-F5344CB8AC3E}">
        <p14:creationId xmlns:p14="http://schemas.microsoft.com/office/powerpoint/2010/main" val="4080504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spcBef>
                <a:spcPct val="0"/>
              </a:spcBef>
              <a:defRPr/>
            </a:pPr>
            <a:r>
              <a:rPr lang="en-GB" altLang="en-US" sz="1200" dirty="0">
                <a:ea typeface="ＭＳ Ｐゴシック" panose="020B0600070205080204" pitchFamily="34" charset="-128"/>
                <a:cs typeface="Times New Roman" panose="02020603050405020304" pitchFamily="18" charset="0"/>
              </a:rPr>
              <a:t>We also contacted these Notts-based heritage organisations, asking them to share some of our social media and an invitation to a webinar introducing the project. </a:t>
            </a:r>
          </a:p>
          <a:p>
            <a:pPr eaLnBrk="1" hangingPunct="1">
              <a:lnSpc>
                <a:spcPct val="80000"/>
              </a:lnSpc>
              <a:spcBef>
                <a:spcPct val="0"/>
              </a:spcBef>
              <a:defRPr/>
            </a:pPr>
            <a:endParaRPr lang="en-GB" altLang="en-US" sz="1200" dirty="0">
              <a:ea typeface="ＭＳ Ｐゴシック" panose="020B0600070205080204" pitchFamily="34" charset="-128"/>
              <a:cs typeface="Times New Roman" panose="02020603050405020304" pitchFamily="18" charset="0"/>
            </a:endParaRPr>
          </a:p>
          <a:p>
            <a:endParaRPr lang="en-GB" sz="1800" dirty="0">
              <a:solidFill>
                <a:srgbClr val="000000"/>
              </a:solidFill>
              <a:effectLst/>
              <a:latin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2DDF57C-77A9-45A6-B205-0552633EDA5D}" type="slidenum">
              <a:rPr lang="en-GB" smtClean="0"/>
              <a:t>5</a:t>
            </a:fld>
            <a:endParaRPr lang="en-GB"/>
          </a:p>
        </p:txBody>
      </p:sp>
    </p:spTree>
    <p:extLst>
      <p:ext uri="{BB962C8B-B14F-4D97-AF65-F5344CB8AC3E}">
        <p14:creationId xmlns:p14="http://schemas.microsoft.com/office/powerpoint/2010/main" val="3377695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spcBef>
                <a:spcPct val="0"/>
              </a:spcBef>
              <a:defRPr/>
            </a:pPr>
            <a:r>
              <a:rPr lang="en-GB" altLang="en-US" dirty="0">
                <a:ea typeface="ＭＳ Ｐゴシック" panose="020B0600070205080204" pitchFamily="34" charset="-128"/>
                <a:cs typeface="Times New Roman" panose="02020603050405020304" pitchFamily="18" charset="0"/>
              </a:rPr>
              <a:t>We identified 3 hub sites at which we carried out some on the ground promotion, to try and reach a more mixed audience – </a:t>
            </a:r>
          </a:p>
          <a:p>
            <a:pPr eaLnBrk="1" hangingPunct="1">
              <a:lnSpc>
                <a:spcPct val="80000"/>
              </a:lnSpc>
              <a:spcBef>
                <a:spcPct val="0"/>
              </a:spcBef>
              <a:defRPr/>
            </a:pPr>
            <a:endParaRPr lang="en-GB" altLang="en-US" dirty="0">
              <a:ea typeface="ＭＳ Ｐゴシック" panose="020B0600070205080204" pitchFamily="34" charset="-128"/>
              <a:cs typeface="Times New Roman" panose="02020603050405020304" pitchFamily="18" charset="0"/>
            </a:endParaRPr>
          </a:p>
          <a:p>
            <a:pPr eaLnBrk="1" hangingPunct="1">
              <a:lnSpc>
                <a:spcPct val="80000"/>
              </a:lnSpc>
              <a:spcBef>
                <a:spcPct val="0"/>
              </a:spcBef>
              <a:defRPr/>
            </a:pPr>
            <a:r>
              <a:rPr lang="en-GB" altLang="en-US" dirty="0">
                <a:ea typeface="ＭＳ Ｐゴシック" panose="020B0600070205080204" pitchFamily="34" charset="-128"/>
                <a:cs typeface="Times New Roman" panose="02020603050405020304" pitchFamily="18" charset="0"/>
              </a:rPr>
              <a:t>Ossington Hall, where we met the owner and made contact with a local heritage group</a:t>
            </a:r>
          </a:p>
          <a:p>
            <a:pPr eaLnBrk="1" hangingPunct="1">
              <a:lnSpc>
                <a:spcPct val="80000"/>
              </a:lnSpc>
              <a:spcBef>
                <a:spcPct val="0"/>
              </a:spcBef>
              <a:defRPr/>
            </a:pPr>
            <a:r>
              <a:rPr lang="en-GB" altLang="en-US" dirty="0" err="1">
                <a:ea typeface="ＭＳ Ｐゴシック" panose="020B0600070205080204" pitchFamily="34" charset="-128"/>
                <a:cs typeface="Times New Roman" panose="02020603050405020304" pitchFamily="18" charset="0"/>
              </a:rPr>
              <a:t>Bestwood</a:t>
            </a:r>
            <a:r>
              <a:rPr lang="en-GB" altLang="en-US" dirty="0">
                <a:ea typeface="ＭＳ Ｐゴシック" panose="020B0600070205080204" pitchFamily="34" charset="-128"/>
                <a:cs typeface="Times New Roman" panose="02020603050405020304" pitchFamily="18" charset="0"/>
              </a:rPr>
              <a:t> Country Park, where we got in touch with the Friends group</a:t>
            </a:r>
          </a:p>
          <a:p>
            <a:pPr eaLnBrk="1" hangingPunct="1">
              <a:lnSpc>
                <a:spcPct val="80000"/>
              </a:lnSpc>
              <a:spcBef>
                <a:spcPct val="0"/>
              </a:spcBef>
              <a:defRPr/>
            </a:pPr>
            <a:endParaRPr lang="en-GB" altLang="en-US" dirty="0">
              <a:ea typeface="ＭＳ Ｐゴシック" panose="020B0600070205080204" pitchFamily="34" charset="-128"/>
              <a:cs typeface="Times New Roman" panose="02020603050405020304" pitchFamily="18" charset="0"/>
            </a:endParaRPr>
          </a:p>
          <a:p>
            <a:pPr eaLnBrk="1" hangingPunct="1">
              <a:lnSpc>
                <a:spcPct val="80000"/>
              </a:lnSpc>
              <a:spcBef>
                <a:spcPct val="0"/>
              </a:spcBef>
              <a:defRPr/>
            </a:pPr>
            <a:r>
              <a:rPr lang="en-GB" altLang="en-US" dirty="0">
                <a:ea typeface="ＭＳ Ｐゴシック" panose="020B0600070205080204" pitchFamily="34" charset="-128"/>
                <a:cs typeface="Times New Roman" panose="02020603050405020304" pitchFamily="18" charset="0"/>
              </a:rPr>
              <a:t>And, Sutton Lawn, in Sutton in Ashfield. This became a key hub for us, thanks largely to the enthusiasm and local knowledge of Mill Waters Project Officer, Emma Hancock, and we ran two promotional events in the area – a kid’s activity day at Sutton Lawn and a stall at Hands on Heritage in Mansfield Library. On the left you can see Emma helping us at the latter event. The aim of these was just to tell people about the project and add to our mailing list. </a:t>
            </a:r>
          </a:p>
          <a:p>
            <a:pPr eaLnBrk="1" hangingPunct="1">
              <a:lnSpc>
                <a:spcPct val="80000"/>
              </a:lnSpc>
              <a:spcBef>
                <a:spcPct val="0"/>
              </a:spcBef>
              <a:defRPr/>
            </a:pPr>
            <a:endParaRPr lang="en-GB" altLang="en-US" dirty="0">
              <a:ea typeface="ＭＳ Ｐゴシック" panose="020B0600070205080204" pitchFamily="34" charset="-128"/>
              <a:cs typeface="Times New Roman" panose="02020603050405020304" pitchFamily="18" charset="0"/>
            </a:endParaRPr>
          </a:p>
          <a:p>
            <a:pPr eaLnBrk="1" hangingPunct="1">
              <a:lnSpc>
                <a:spcPct val="80000"/>
              </a:lnSpc>
              <a:spcBef>
                <a:spcPct val="0"/>
              </a:spcBef>
              <a:defRPr/>
            </a:pPr>
            <a:r>
              <a:rPr lang="en-GB" altLang="en-US" dirty="0">
                <a:ea typeface="ＭＳ Ｐゴシック" panose="020B0600070205080204" pitchFamily="34" charset="-128"/>
                <a:cs typeface="Times New Roman" panose="02020603050405020304" pitchFamily="18" charset="0"/>
              </a:rPr>
              <a:t>These events included activities for children, making a mini garden in a pot and giving out free Park Detective Spotters’ Trails, to help people discover historic features in the park. These activities attracted quite large numbers and, while the children were busy at our stall, we chatted to the adults who came with them. </a:t>
            </a:r>
          </a:p>
          <a:p>
            <a:pPr eaLnBrk="1" hangingPunct="1">
              <a:lnSpc>
                <a:spcPct val="80000"/>
              </a:lnSpc>
              <a:spcBef>
                <a:spcPct val="0"/>
              </a:spcBef>
              <a:defRPr/>
            </a:pPr>
            <a:endParaRPr lang="en-GB" altLang="en-US" dirty="0">
              <a:ea typeface="ＭＳ Ｐゴシック" panose="020B0600070205080204" pitchFamily="34" charset="-128"/>
              <a:cs typeface="Times New Roman" panose="02020603050405020304" pitchFamily="18" charset="0"/>
            </a:endParaRPr>
          </a:p>
          <a:p>
            <a:pPr eaLnBrk="1" hangingPunct="1">
              <a:lnSpc>
                <a:spcPct val="80000"/>
              </a:lnSpc>
              <a:spcBef>
                <a:spcPct val="0"/>
              </a:spcBef>
              <a:defRPr/>
            </a:pPr>
            <a:r>
              <a:rPr lang="en-GB" altLang="en-US" dirty="0">
                <a:ea typeface="ＭＳ Ｐゴシック" panose="020B0600070205080204" pitchFamily="34" charset="-128"/>
                <a:cs typeface="Times New Roman" panose="02020603050405020304" pitchFamily="18" charset="0"/>
              </a:rPr>
              <a:t> </a:t>
            </a:r>
          </a:p>
          <a:p>
            <a:endParaRPr lang="en-GB" sz="1800" dirty="0">
              <a:solidFill>
                <a:srgbClr val="000000"/>
              </a:solidFill>
              <a:effectLst/>
              <a:latin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2DDF57C-77A9-45A6-B205-0552633EDA5D}" type="slidenum">
              <a:rPr lang="en-GB" smtClean="0"/>
              <a:t>6</a:t>
            </a:fld>
            <a:endParaRPr lang="en-GB"/>
          </a:p>
        </p:txBody>
      </p:sp>
    </p:spTree>
    <p:extLst>
      <p:ext uri="{BB962C8B-B14F-4D97-AF65-F5344CB8AC3E}">
        <p14:creationId xmlns:p14="http://schemas.microsoft.com/office/powerpoint/2010/main" val="1912676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spcBef>
                <a:spcPct val="0"/>
              </a:spcBef>
            </a:pPr>
            <a:r>
              <a:rPr lang="en-GB" altLang="en-US" dirty="0">
                <a:ea typeface="ＭＳ Ｐゴシック" panose="020B0600070205080204" pitchFamily="34" charset="-128"/>
                <a:cs typeface="Times New Roman" panose="02020603050405020304" pitchFamily="18" charset="0"/>
              </a:rPr>
              <a:t>We wanted to be quite subtle in our messaging, as we didn’t wanted to put people off by announcing an academic-sounding “research project”. Instead, we shared historic images and maps of Sutton Lawn and talked to people about their memories and favourite parts of the site. </a:t>
            </a:r>
          </a:p>
          <a:p>
            <a:pPr eaLnBrk="1" hangingPunct="1">
              <a:lnSpc>
                <a:spcPct val="80000"/>
              </a:lnSpc>
              <a:spcBef>
                <a:spcPct val="0"/>
              </a:spcBef>
            </a:pPr>
            <a:endParaRPr lang="en-GB" altLang="en-US" dirty="0">
              <a:ea typeface="ＭＳ Ｐゴシック" panose="020B0600070205080204" pitchFamily="34" charset="-128"/>
              <a:cs typeface="Times New Roman" panose="02020603050405020304" pitchFamily="18" charset="0"/>
            </a:endParaRPr>
          </a:p>
          <a:p>
            <a:pPr eaLnBrk="1" hangingPunct="1">
              <a:lnSpc>
                <a:spcPct val="80000"/>
              </a:lnSpc>
              <a:spcBef>
                <a:spcPct val="0"/>
              </a:spcBef>
            </a:pPr>
            <a:r>
              <a:rPr lang="en-GB" altLang="en-US" dirty="0">
                <a:ea typeface="ＭＳ Ｐゴシック" panose="020B0600070205080204" pitchFamily="34" charset="-128"/>
                <a:cs typeface="Times New Roman" panose="02020603050405020304" pitchFamily="18" charset="0"/>
              </a:rPr>
              <a:t>We also designed and printed a project flyer, which we gave out to those we talked to and also left some in the library.</a:t>
            </a:r>
          </a:p>
          <a:p>
            <a:pPr eaLnBrk="1" hangingPunct="1">
              <a:lnSpc>
                <a:spcPct val="80000"/>
              </a:lnSpc>
              <a:spcBef>
                <a:spcPct val="0"/>
              </a:spcBef>
            </a:pPr>
            <a:endParaRPr lang="en-GB" altLang="en-US" dirty="0">
              <a:ea typeface="ＭＳ Ｐゴシック" panose="020B0600070205080204" pitchFamily="34" charset="-128"/>
              <a:cs typeface="Times New Roman" panose="02020603050405020304" pitchFamily="18" charset="0"/>
            </a:endParaRPr>
          </a:p>
          <a:p>
            <a:pPr eaLnBrk="1" hangingPunct="1">
              <a:lnSpc>
                <a:spcPct val="80000"/>
              </a:lnSpc>
              <a:spcBef>
                <a:spcPct val="0"/>
              </a:spcBef>
            </a:pPr>
            <a:r>
              <a:rPr lang="en-GB" altLang="en-US" dirty="0">
                <a:ea typeface="ＭＳ Ｐゴシック" panose="020B0600070205080204" pitchFamily="34" charset="-128"/>
                <a:cs typeface="Times New Roman" panose="02020603050405020304" pitchFamily="18" charset="0"/>
              </a:rPr>
              <a:t>Over both events, we talked to around 60 adults, completed the plant pot activity with 59 children,  signed up 18 for the project mailing list. So a pretty good result!</a:t>
            </a:r>
          </a:p>
          <a:p>
            <a:endParaRPr lang="en-GB" sz="1800" dirty="0">
              <a:solidFill>
                <a:srgbClr val="000000"/>
              </a:solidFill>
              <a:effectLst/>
              <a:latin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2DDF57C-77A9-45A6-B205-0552633EDA5D}" type="slidenum">
              <a:rPr lang="en-GB" smtClean="0"/>
              <a:t>7</a:t>
            </a:fld>
            <a:endParaRPr lang="en-GB"/>
          </a:p>
        </p:txBody>
      </p:sp>
    </p:spTree>
    <p:extLst>
      <p:ext uri="{BB962C8B-B14F-4D97-AF65-F5344CB8AC3E}">
        <p14:creationId xmlns:p14="http://schemas.microsoft.com/office/powerpoint/2010/main" val="3862488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0000"/>
              </a:lnSpc>
              <a:spcAft>
                <a:spcPts val="845"/>
              </a:spcAft>
              <a:defRPr/>
            </a:pPr>
            <a:r>
              <a:rPr lang="en-US" sz="1900" spc="26" dirty="0">
                <a:latin typeface="Source Sans Pro Light" panose="020B0403030403020204" pitchFamily="34" charset="0"/>
                <a:ea typeface="Calibri" panose="020F0502020204030204" pitchFamily="34" charset="0"/>
                <a:cs typeface="Arial" panose="020B0604020202020204" pitchFamily="34" charset="0"/>
              </a:rPr>
              <a:t>We ended up with 31 on our project mailing list, including </a:t>
            </a:r>
            <a:r>
              <a:rPr lang="en-GB" altLang="en-US" sz="1900" dirty="0">
                <a:solidFill>
                  <a:schemeClr val="bg1"/>
                </a:solidFill>
                <a:latin typeface="Verdana" panose="020B0604030504040204" pitchFamily="34" charset="0"/>
                <a:ea typeface="ＭＳ Ｐゴシック" panose="020B0600070205080204" pitchFamily="34" charset="-128"/>
              </a:rPr>
              <a:t>8 partners . Several of these partners became really important in helping us to promote the project.</a:t>
            </a:r>
          </a:p>
          <a:p>
            <a:pPr>
              <a:lnSpc>
                <a:spcPct val="130000"/>
              </a:lnSpc>
              <a:spcAft>
                <a:spcPts val="845"/>
              </a:spcAft>
              <a:defRPr/>
            </a:pPr>
            <a:endParaRPr lang="en-US" sz="1900" spc="26" dirty="0">
              <a:latin typeface="Source Sans Pro Light" panose="020B0403030403020204" pitchFamily="34" charset="0"/>
              <a:ea typeface="Calibri" panose="020F0502020204030204" pitchFamily="34" charset="0"/>
              <a:cs typeface="Arial" panose="020B0604020202020204" pitchFamily="34" charset="0"/>
            </a:endParaRPr>
          </a:p>
          <a:p>
            <a:pPr>
              <a:lnSpc>
                <a:spcPct val="130000"/>
              </a:lnSpc>
              <a:spcAft>
                <a:spcPts val="845"/>
              </a:spcAft>
              <a:defRPr/>
            </a:pPr>
            <a:r>
              <a:rPr lang="en-US" sz="1900" spc="26" dirty="0">
                <a:latin typeface="Source Sans Pro Light" panose="020B0403030403020204" pitchFamily="34" charset="0"/>
                <a:ea typeface="Calibri" panose="020F0502020204030204" pitchFamily="34" charset="0"/>
                <a:cs typeface="Arial" panose="020B0604020202020204" pitchFamily="34" charset="0"/>
              </a:rPr>
              <a:t>After our introductory webinar, we sent out a short survey, asking people how they might like to be involved. 12 respondents said they </a:t>
            </a:r>
            <a:r>
              <a:rPr lang="en-US" spc="25" dirty="0">
                <a:latin typeface="Source Sans Pro Light" panose="020B0403030403020204" pitchFamily="34" charset="0"/>
                <a:ea typeface="Calibri" panose="020F0502020204030204" pitchFamily="34" charset="0"/>
                <a:cs typeface="Arial" panose="020B0604020202020204" pitchFamily="34" charset="0"/>
              </a:rPr>
              <a:t>wanted to contribute directly to the project and others just wanted to follow progress</a:t>
            </a:r>
            <a:endParaRPr lang="en-GB" spc="25" dirty="0">
              <a:latin typeface="Source Sans Pro Light" panose="020B0403030403020204" pitchFamily="34" charset="0"/>
              <a:ea typeface="Calibri" panose="020F0502020204030204" pitchFamily="34" charset="0"/>
              <a:cs typeface="Times New Roman" panose="02020603050405020304" pitchFamily="18" charset="0"/>
            </a:endParaRPr>
          </a:p>
          <a:p>
            <a:pPr>
              <a:lnSpc>
                <a:spcPct val="130000"/>
              </a:lnSpc>
              <a:spcAft>
                <a:spcPts val="845"/>
              </a:spcAft>
              <a:defRPr/>
            </a:pPr>
            <a:endParaRPr lang="en-GB" spc="25" dirty="0">
              <a:latin typeface="Source Sans Pro Light" panose="020B0403030403020204" pitchFamily="34" charset="0"/>
              <a:ea typeface="Calibri" panose="020F0502020204030204" pitchFamily="34" charset="0"/>
              <a:cs typeface="Times New Roman" panose="02020603050405020304" pitchFamily="18" charset="0"/>
            </a:endParaRPr>
          </a:p>
          <a:p>
            <a:pPr>
              <a:lnSpc>
                <a:spcPct val="130000"/>
              </a:lnSpc>
              <a:spcAft>
                <a:spcPts val="845"/>
              </a:spcAft>
              <a:defRPr/>
            </a:pPr>
            <a:r>
              <a:rPr lang="en-US" spc="25" dirty="0">
                <a:latin typeface="Source Sans Pro Light" panose="020B0403030403020204" pitchFamily="34" charset="0"/>
                <a:ea typeface="Calibri" panose="020F0502020204030204" pitchFamily="34" charset="0"/>
                <a:cs typeface="Arial" panose="020B0604020202020204" pitchFamily="34" charset="0"/>
              </a:rPr>
              <a:t>Only 2 respondents were already experienced in garden history research, which was great, as we really wanted to reach some new people.</a:t>
            </a:r>
            <a:endParaRPr lang="en-GB" spc="25" dirty="0">
              <a:latin typeface="Source Sans Pro Light" panose="020B0403030403020204" pitchFamily="34" charset="0"/>
              <a:ea typeface="Calibri" panose="020F0502020204030204" pitchFamily="34" charset="0"/>
              <a:cs typeface="Times New Roman" panose="02020603050405020304" pitchFamily="18" charset="0"/>
            </a:endParaRPr>
          </a:p>
          <a:p>
            <a:pPr>
              <a:lnSpc>
                <a:spcPct val="130000"/>
              </a:lnSpc>
              <a:spcAft>
                <a:spcPts val="845"/>
              </a:spcAft>
              <a:defRPr/>
            </a:pPr>
            <a:endParaRPr lang="en-US" sz="1900" spc="26" dirty="0">
              <a:latin typeface="Source Sans Pro Light" panose="020B0403030403020204" pitchFamily="34" charset="0"/>
              <a:ea typeface="Calibri" panose="020F0502020204030204" pitchFamily="34" charset="0"/>
              <a:cs typeface="Arial" panose="020B0604020202020204" pitchFamily="34" charset="0"/>
            </a:endParaRPr>
          </a:p>
          <a:p>
            <a:pPr>
              <a:lnSpc>
                <a:spcPct val="130000"/>
              </a:lnSpc>
              <a:spcAft>
                <a:spcPts val="845"/>
              </a:spcAft>
              <a:defRPr/>
            </a:pPr>
            <a:endParaRPr lang="en-US" sz="1900" spc="26" dirty="0">
              <a:latin typeface="Source Sans Pro Light" panose="020B0403030403020204" pitchFamily="34" charset="0"/>
              <a:ea typeface="Calibri" panose="020F0502020204030204" pitchFamily="34" charset="0"/>
              <a:cs typeface="Arial" panose="020B0604020202020204" pitchFamily="34" charset="0"/>
            </a:endParaRPr>
          </a:p>
          <a:p>
            <a:endParaRPr lang="en-GB" sz="1800" dirty="0">
              <a:solidFill>
                <a:srgbClr val="000000"/>
              </a:solidFill>
              <a:effectLst/>
              <a:latin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2DDF57C-77A9-45A6-B205-0552633EDA5D}" type="slidenum">
              <a:rPr lang="en-GB" smtClean="0"/>
              <a:t>8</a:t>
            </a:fld>
            <a:endParaRPr lang="en-GB"/>
          </a:p>
        </p:txBody>
      </p:sp>
    </p:spTree>
    <p:extLst>
      <p:ext uri="{BB962C8B-B14F-4D97-AF65-F5344CB8AC3E}">
        <p14:creationId xmlns:p14="http://schemas.microsoft.com/office/powerpoint/2010/main" val="3765619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0000"/>
              </a:lnSpc>
              <a:spcAft>
                <a:spcPts val="845"/>
              </a:spcAft>
              <a:defRPr/>
            </a:pPr>
            <a:r>
              <a:rPr lang="en-US" sz="3000" spc="26" dirty="0">
                <a:ea typeface="Source Sans Pro" panose="020B0503030403020204" pitchFamily="34" charset="0"/>
                <a:cs typeface="Arial" panose="020B0604020202020204" pitchFamily="34" charset="0"/>
              </a:rPr>
              <a:t>Training webinars were held in the evening, so that people who were busy in the day could take part. The training was suitable for absolute beginners. Recordings were put onto YouTube, and you can find these via the GT resource hub.</a:t>
            </a:r>
          </a:p>
          <a:p>
            <a:pPr>
              <a:lnSpc>
                <a:spcPct val="130000"/>
              </a:lnSpc>
              <a:spcAft>
                <a:spcPts val="845"/>
              </a:spcAft>
              <a:defRPr/>
            </a:pPr>
            <a:endParaRPr lang="en-US" sz="3000" spc="26" dirty="0">
              <a:ea typeface="Source Sans Pro" panose="020B0503030403020204" pitchFamily="34" charset="0"/>
              <a:cs typeface="Arial" panose="020B0604020202020204" pitchFamily="34" charset="0"/>
            </a:endParaRPr>
          </a:p>
          <a:p>
            <a:pPr>
              <a:lnSpc>
                <a:spcPct val="130000"/>
              </a:lnSpc>
              <a:spcAft>
                <a:spcPts val="845"/>
              </a:spcAft>
              <a:defRPr/>
            </a:pPr>
            <a:r>
              <a:rPr lang="en-US" sz="3000" spc="26" dirty="0">
                <a:ea typeface="Source Sans Pro" panose="020B0503030403020204" pitchFamily="34" charset="0"/>
                <a:cs typeface="Arial" panose="020B0604020202020204" pitchFamily="34" charset="0"/>
              </a:rPr>
              <a:t>We covered:</a:t>
            </a:r>
          </a:p>
          <a:p>
            <a:pPr marL="845546" lvl="1" indent="-362377">
              <a:lnSpc>
                <a:spcPct val="107000"/>
              </a:lnSpc>
              <a:buFont typeface="Arial" panose="020B0604020202020204" pitchFamily="34" charset="0"/>
              <a:buChar char="•"/>
              <a:tabLst>
                <a:tab pos="431497" algn="l"/>
                <a:tab pos="483169" algn="l"/>
              </a:tabLst>
              <a:defRPr/>
            </a:pPr>
            <a:r>
              <a:rPr lang="en-GB" sz="3000" dirty="0">
                <a:solidFill>
                  <a:schemeClr val="bg1"/>
                </a:solidFill>
                <a:ea typeface="Source Sans Pro" panose="020B0503030403020204" pitchFamily="34" charset="0"/>
              </a:rPr>
              <a:t>A whistlestop tour of garden history</a:t>
            </a:r>
          </a:p>
          <a:p>
            <a:pPr marL="845546" lvl="1" indent="-362377">
              <a:lnSpc>
                <a:spcPct val="107000"/>
              </a:lnSpc>
              <a:buFont typeface="Arial" panose="020B0604020202020204" pitchFamily="34" charset="0"/>
              <a:buChar char="•"/>
              <a:tabLst>
                <a:tab pos="431497" algn="l"/>
                <a:tab pos="483169" algn="l"/>
              </a:tabLst>
              <a:defRPr/>
            </a:pPr>
            <a:r>
              <a:rPr lang="en-GB" sz="3000" dirty="0">
                <a:solidFill>
                  <a:schemeClr val="bg1"/>
                </a:solidFill>
                <a:ea typeface="Source Sans Pro" panose="020B0503030403020204" pitchFamily="34" charset="0"/>
              </a:rPr>
              <a:t>Threats and conservation of historic parks and gardens</a:t>
            </a:r>
          </a:p>
          <a:p>
            <a:pPr marL="845546" lvl="1" indent="-362377">
              <a:lnSpc>
                <a:spcPct val="107000"/>
              </a:lnSpc>
              <a:buFont typeface="Arial" panose="020B0604020202020204" pitchFamily="34" charset="0"/>
              <a:buChar char="•"/>
              <a:tabLst>
                <a:tab pos="431497" algn="l"/>
                <a:tab pos="483169" algn="l"/>
              </a:tabLst>
              <a:defRPr/>
            </a:pPr>
            <a:r>
              <a:rPr lang="en-GB" sz="3000" dirty="0">
                <a:solidFill>
                  <a:schemeClr val="bg1"/>
                </a:solidFill>
                <a:ea typeface="Source Sans Pro" panose="020B0503030403020204" pitchFamily="34" charset="0"/>
              </a:rPr>
              <a:t>Researching landscapes</a:t>
            </a:r>
          </a:p>
          <a:p>
            <a:pPr marL="845546" lvl="1" indent="-362377">
              <a:lnSpc>
                <a:spcPct val="107000"/>
              </a:lnSpc>
              <a:buFont typeface="Arial" panose="020B0604020202020204" pitchFamily="34" charset="0"/>
              <a:buChar char="•"/>
              <a:tabLst>
                <a:tab pos="431497" algn="l"/>
                <a:tab pos="483169" algn="l"/>
              </a:tabLst>
              <a:defRPr/>
            </a:pPr>
            <a:r>
              <a:rPr lang="en-GB" sz="3000" dirty="0">
                <a:solidFill>
                  <a:schemeClr val="bg1"/>
                </a:solidFill>
                <a:ea typeface="Source Sans Pro" panose="020B0503030403020204" pitchFamily="34" charset="0"/>
              </a:rPr>
              <a:t>Making a site visits</a:t>
            </a:r>
          </a:p>
          <a:p>
            <a:pPr marL="845546" lvl="1" indent="-362377">
              <a:lnSpc>
                <a:spcPct val="107000"/>
              </a:lnSpc>
              <a:buFont typeface="Arial" panose="020B0604020202020204" pitchFamily="34" charset="0"/>
              <a:buChar char="•"/>
              <a:tabLst>
                <a:tab pos="431497" algn="l"/>
                <a:tab pos="483169" algn="l"/>
              </a:tabLst>
              <a:defRPr/>
            </a:pPr>
            <a:r>
              <a:rPr lang="en-GB" sz="3000" dirty="0">
                <a:solidFill>
                  <a:schemeClr val="bg1"/>
                </a:solidFill>
                <a:ea typeface="Source Sans Pro" panose="020B0503030403020204" pitchFamily="34" charset="0"/>
              </a:rPr>
              <a:t>Collecting people’s memories of landscapes</a:t>
            </a:r>
          </a:p>
          <a:p>
            <a:pPr marL="845546" lvl="1" indent="-362377">
              <a:lnSpc>
                <a:spcPct val="107000"/>
              </a:lnSpc>
              <a:buFont typeface="Arial" panose="020B0604020202020204" pitchFamily="34" charset="0"/>
              <a:buChar char="•"/>
              <a:tabLst>
                <a:tab pos="431497" algn="l"/>
                <a:tab pos="483169" algn="l"/>
              </a:tabLst>
              <a:defRPr/>
            </a:pPr>
            <a:r>
              <a:rPr lang="en-GB" sz="3000" dirty="0">
                <a:solidFill>
                  <a:schemeClr val="bg1"/>
                </a:solidFill>
                <a:ea typeface="Source Sans Pro" panose="020B0503030403020204" pitchFamily="34" charset="0"/>
              </a:rPr>
              <a:t>Sharing finished research online and with wide audiences</a:t>
            </a:r>
          </a:p>
          <a:p>
            <a:pPr marL="845546" lvl="1" indent="-362377">
              <a:lnSpc>
                <a:spcPct val="107000"/>
              </a:lnSpc>
              <a:spcAft>
                <a:spcPts val="845"/>
              </a:spcAft>
              <a:buFont typeface="Arial" panose="020B0604020202020204" pitchFamily="34" charset="0"/>
              <a:buChar char="•"/>
              <a:tabLst>
                <a:tab pos="431497" algn="l"/>
                <a:tab pos="483169" algn="l"/>
              </a:tabLst>
              <a:defRPr/>
            </a:pPr>
            <a:endParaRPr lang="en-GB" sz="3000" dirty="0">
              <a:solidFill>
                <a:schemeClr val="bg1"/>
              </a:solidFill>
              <a:ea typeface="Source Sans Pro" panose="020B0503030403020204" pitchFamily="34" charset="0"/>
            </a:endParaRPr>
          </a:p>
          <a:p>
            <a:pPr>
              <a:lnSpc>
                <a:spcPct val="107000"/>
              </a:lnSpc>
              <a:spcAft>
                <a:spcPts val="845"/>
              </a:spcAft>
              <a:tabLst>
                <a:tab pos="431497" algn="l"/>
                <a:tab pos="483169" algn="l"/>
              </a:tabLst>
              <a:defRPr/>
            </a:pPr>
            <a:r>
              <a:rPr lang="en-GB" sz="1900" dirty="0">
                <a:solidFill>
                  <a:schemeClr val="bg1"/>
                </a:solidFill>
                <a:ea typeface="Source Sans Pro" panose="020B0503030403020204" pitchFamily="34" charset="0"/>
              </a:rPr>
              <a:t>80-100 people came to the first three, which obviously had wider appeal, and slightly fewer to the others. </a:t>
            </a:r>
          </a:p>
          <a:p>
            <a:pPr>
              <a:lnSpc>
                <a:spcPct val="107000"/>
              </a:lnSpc>
              <a:spcAft>
                <a:spcPts val="845"/>
              </a:spcAft>
              <a:tabLst>
                <a:tab pos="431497" algn="l"/>
                <a:tab pos="483169" algn="l"/>
              </a:tabLst>
              <a:defRPr/>
            </a:pPr>
            <a:r>
              <a:rPr lang="en-GB" sz="1900" dirty="0">
                <a:solidFill>
                  <a:schemeClr val="bg1"/>
                </a:solidFill>
                <a:ea typeface="Source Sans Pro" panose="020B0503030403020204" pitchFamily="34" charset="0"/>
              </a:rPr>
              <a:t>Around half of the attendees came from CGTs and the rest from other organisations, or just interested individuals. Again, it was great to welcome some new audiences, including several from abroad.</a:t>
            </a:r>
          </a:p>
          <a:p>
            <a:endParaRPr lang="en-GB" sz="1800" dirty="0">
              <a:solidFill>
                <a:srgbClr val="000000"/>
              </a:solidFill>
              <a:effectLst/>
              <a:latin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2DDF57C-77A9-45A6-B205-0552633EDA5D}" type="slidenum">
              <a:rPr lang="en-GB" smtClean="0"/>
              <a:t>9</a:t>
            </a:fld>
            <a:endParaRPr lang="en-GB"/>
          </a:p>
        </p:txBody>
      </p:sp>
    </p:spTree>
    <p:extLst>
      <p:ext uri="{BB962C8B-B14F-4D97-AF65-F5344CB8AC3E}">
        <p14:creationId xmlns:p14="http://schemas.microsoft.com/office/powerpoint/2010/main" val="570201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6CD5EA-2782-4A1A-8C48-62294AC28D75}" type="datetimeFigureOut">
              <a:rPr lang="en-GB" smtClean="0"/>
              <a:t>12/07/2024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CA1B4F-8BBE-4CEA-8CAE-E0C17D83A0A0}" type="slidenum">
              <a:rPr lang="en-GB" smtClean="0"/>
              <a:t>‹#›</a:t>
            </a:fld>
            <a:endParaRPr lang="en-GB"/>
          </a:p>
        </p:txBody>
      </p:sp>
    </p:spTree>
    <p:extLst>
      <p:ext uri="{BB962C8B-B14F-4D97-AF65-F5344CB8AC3E}">
        <p14:creationId xmlns:p14="http://schemas.microsoft.com/office/powerpoint/2010/main" val="98889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6CD5EA-2782-4A1A-8C48-62294AC28D75}" type="datetimeFigureOut">
              <a:rPr lang="en-GB" smtClean="0"/>
              <a:t>12/07/2024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CA1B4F-8BBE-4CEA-8CAE-E0C17D83A0A0}" type="slidenum">
              <a:rPr lang="en-GB" smtClean="0"/>
              <a:t>‹#›</a:t>
            </a:fld>
            <a:endParaRPr lang="en-GB"/>
          </a:p>
        </p:txBody>
      </p:sp>
    </p:spTree>
    <p:extLst>
      <p:ext uri="{BB962C8B-B14F-4D97-AF65-F5344CB8AC3E}">
        <p14:creationId xmlns:p14="http://schemas.microsoft.com/office/powerpoint/2010/main" val="2710618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6CD5EA-2782-4A1A-8C48-62294AC28D75}" type="datetimeFigureOut">
              <a:rPr lang="en-GB" smtClean="0"/>
              <a:t>12/07/2024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CA1B4F-8BBE-4CEA-8CAE-E0C17D83A0A0}" type="slidenum">
              <a:rPr lang="en-GB" smtClean="0"/>
              <a:t>‹#›</a:t>
            </a:fld>
            <a:endParaRPr lang="en-GB"/>
          </a:p>
        </p:txBody>
      </p:sp>
    </p:spTree>
    <p:extLst>
      <p:ext uri="{BB962C8B-B14F-4D97-AF65-F5344CB8AC3E}">
        <p14:creationId xmlns:p14="http://schemas.microsoft.com/office/powerpoint/2010/main" val="4158258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6CD5EA-2782-4A1A-8C48-62294AC28D75}" type="datetimeFigureOut">
              <a:rPr lang="en-GB" smtClean="0"/>
              <a:t>12/07/2024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CA1B4F-8BBE-4CEA-8CAE-E0C17D83A0A0}" type="slidenum">
              <a:rPr lang="en-GB" smtClean="0"/>
              <a:t>‹#›</a:t>
            </a:fld>
            <a:endParaRPr lang="en-GB"/>
          </a:p>
        </p:txBody>
      </p:sp>
    </p:spTree>
    <p:extLst>
      <p:ext uri="{BB962C8B-B14F-4D97-AF65-F5344CB8AC3E}">
        <p14:creationId xmlns:p14="http://schemas.microsoft.com/office/powerpoint/2010/main" val="2272553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6CD5EA-2782-4A1A-8C48-62294AC28D75}" type="datetimeFigureOut">
              <a:rPr lang="en-GB" smtClean="0"/>
              <a:t>12/07/2024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CA1B4F-8BBE-4CEA-8CAE-E0C17D83A0A0}" type="slidenum">
              <a:rPr lang="en-GB" smtClean="0"/>
              <a:t>‹#›</a:t>
            </a:fld>
            <a:endParaRPr lang="en-GB"/>
          </a:p>
        </p:txBody>
      </p:sp>
    </p:spTree>
    <p:extLst>
      <p:ext uri="{BB962C8B-B14F-4D97-AF65-F5344CB8AC3E}">
        <p14:creationId xmlns:p14="http://schemas.microsoft.com/office/powerpoint/2010/main" val="80301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6CD5EA-2782-4A1A-8C48-62294AC28D75}" type="datetimeFigureOut">
              <a:rPr lang="en-GB" smtClean="0"/>
              <a:t>12/07/2024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ECA1B4F-8BBE-4CEA-8CAE-E0C17D83A0A0}" type="slidenum">
              <a:rPr lang="en-GB" smtClean="0"/>
              <a:t>‹#›</a:t>
            </a:fld>
            <a:endParaRPr lang="en-GB"/>
          </a:p>
        </p:txBody>
      </p:sp>
    </p:spTree>
    <p:extLst>
      <p:ext uri="{BB962C8B-B14F-4D97-AF65-F5344CB8AC3E}">
        <p14:creationId xmlns:p14="http://schemas.microsoft.com/office/powerpoint/2010/main" val="3569553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6CD5EA-2782-4A1A-8C48-62294AC28D75}" type="datetimeFigureOut">
              <a:rPr lang="en-GB" smtClean="0"/>
              <a:t>12/07/2024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ECA1B4F-8BBE-4CEA-8CAE-E0C17D83A0A0}" type="slidenum">
              <a:rPr lang="en-GB" smtClean="0"/>
              <a:t>‹#›</a:t>
            </a:fld>
            <a:endParaRPr lang="en-GB"/>
          </a:p>
        </p:txBody>
      </p:sp>
    </p:spTree>
    <p:extLst>
      <p:ext uri="{BB962C8B-B14F-4D97-AF65-F5344CB8AC3E}">
        <p14:creationId xmlns:p14="http://schemas.microsoft.com/office/powerpoint/2010/main" val="3947875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6CD5EA-2782-4A1A-8C48-62294AC28D75}" type="datetimeFigureOut">
              <a:rPr lang="en-GB" smtClean="0"/>
              <a:t>12/07/2024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ECA1B4F-8BBE-4CEA-8CAE-E0C17D83A0A0}" type="slidenum">
              <a:rPr lang="en-GB" smtClean="0"/>
              <a:t>‹#›</a:t>
            </a:fld>
            <a:endParaRPr lang="en-GB"/>
          </a:p>
        </p:txBody>
      </p:sp>
    </p:spTree>
    <p:extLst>
      <p:ext uri="{BB962C8B-B14F-4D97-AF65-F5344CB8AC3E}">
        <p14:creationId xmlns:p14="http://schemas.microsoft.com/office/powerpoint/2010/main" val="2203960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6CD5EA-2782-4A1A-8C48-62294AC28D75}" type="datetimeFigureOut">
              <a:rPr lang="en-GB" smtClean="0"/>
              <a:t>12/07/2024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ECA1B4F-8BBE-4CEA-8CAE-E0C17D83A0A0}" type="slidenum">
              <a:rPr lang="en-GB" smtClean="0"/>
              <a:t>‹#›</a:t>
            </a:fld>
            <a:endParaRPr lang="en-GB"/>
          </a:p>
        </p:txBody>
      </p:sp>
    </p:spTree>
    <p:extLst>
      <p:ext uri="{BB962C8B-B14F-4D97-AF65-F5344CB8AC3E}">
        <p14:creationId xmlns:p14="http://schemas.microsoft.com/office/powerpoint/2010/main" val="3806217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6CD5EA-2782-4A1A-8C48-62294AC28D75}" type="datetimeFigureOut">
              <a:rPr lang="en-GB" smtClean="0"/>
              <a:t>12/07/2024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ECA1B4F-8BBE-4CEA-8CAE-E0C17D83A0A0}" type="slidenum">
              <a:rPr lang="en-GB" smtClean="0"/>
              <a:t>‹#›</a:t>
            </a:fld>
            <a:endParaRPr lang="en-GB"/>
          </a:p>
        </p:txBody>
      </p:sp>
    </p:spTree>
    <p:extLst>
      <p:ext uri="{BB962C8B-B14F-4D97-AF65-F5344CB8AC3E}">
        <p14:creationId xmlns:p14="http://schemas.microsoft.com/office/powerpoint/2010/main" val="3984150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6CD5EA-2782-4A1A-8C48-62294AC28D75}" type="datetimeFigureOut">
              <a:rPr lang="en-GB" smtClean="0"/>
              <a:t>12/07/2024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ECA1B4F-8BBE-4CEA-8CAE-E0C17D83A0A0}" type="slidenum">
              <a:rPr lang="en-GB" smtClean="0"/>
              <a:t>‹#›</a:t>
            </a:fld>
            <a:endParaRPr lang="en-GB"/>
          </a:p>
        </p:txBody>
      </p:sp>
    </p:spTree>
    <p:extLst>
      <p:ext uri="{BB962C8B-B14F-4D97-AF65-F5344CB8AC3E}">
        <p14:creationId xmlns:p14="http://schemas.microsoft.com/office/powerpoint/2010/main" val="3512615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6CD5EA-2782-4A1A-8C48-62294AC28D75}" type="datetimeFigureOut">
              <a:rPr lang="en-GB" smtClean="0"/>
              <a:t>12/07/2024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CA1B4F-8BBE-4CEA-8CAE-E0C17D83A0A0}" type="slidenum">
              <a:rPr lang="en-GB" smtClean="0"/>
              <a:t>‹#›</a:t>
            </a:fld>
            <a:endParaRPr lang="en-GB"/>
          </a:p>
        </p:txBody>
      </p:sp>
    </p:spTree>
    <p:extLst>
      <p:ext uri="{BB962C8B-B14F-4D97-AF65-F5344CB8AC3E}">
        <p14:creationId xmlns:p14="http://schemas.microsoft.com/office/powerpoint/2010/main" val="72958925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1.wdp"/><Relationship Id="rId11" Type="http://schemas.openxmlformats.org/officeDocument/2006/relationships/image" Target="../media/image23.jpg"/><Relationship Id="rId5" Type="http://schemas.openxmlformats.org/officeDocument/2006/relationships/image" Target="../media/image1.png"/><Relationship Id="rId10" Type="http://schemas.openxmlformats.org/officeDocument/2006/relationships/image" Target="../media/image22.jpeg"/><Relationship Id="rId4" Type="http://schemas.openxmlformats.org/officeDocument/2006/relationships/notesSlide" Target="../notesSlides/notesSlide10.xml"/><Relationship Id="rId9" Type="http://schemas.openxmlformats.org/officeDocument/2006/relationships/image" Target="../media/image21.jpg"/></Relationships>
</file>

<file path=ppt/slides/_rels/slide11.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1.wdp"/><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notesSlide" Target="../notesSlides/notesSlide11.xml"/><Relationship Id="rId9" Type="http://schemas.openxmlformats.org/officeDocument/2006/relationships/image" Target="../media/image24.jpg"/></Relationships>
</file>

<file path=ppt/slides/_rels/slide1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1.wdp"/><Relationship Id="rId11" Type="http://schemas.openxmlformats.org/officeDocument/2006/relationships/image" Target="../media/image5.png"/><Relationship Id="rId5" Type="http://schemas.openxmlformats.org/officeDocument/2006/relationships/image" Target="../media/image1.png"/><Relationship Id="rId10" Type="http://schemas.openxmlformats.org/officeDocument/2006/relationships/image" Target="../media/image26.jpeg"/><Relationship Id="rId4" Type="http://schemas.openxmlformats.org/officeDocument/2006/relationships/notesSlide" Target="../notesSlides/notesSlide12.xml"/><Relationship Id="rId9" Type="http://schemas.openxmlformats.org/officeDocument/2006/relationships/image" Target="../media/image25.jpeg"/></Relationships>
</file>

<file path=ppt/slides/_rels/slide1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1.wdp"/><Relationship Id="rId11" Type="http://schemas.openxmlformats.org/officeDocument/2006/relationships/image" Target="../media/image29.jpeg"/><Relationship Id="rId5" Type="http://schemas.openxmlformats.org/officeDocument/2006/relationships/image" Target="../media/image1.png"/><Relationship Id="rId10" Type="http://schemas.openxmlformats.org/officeDocument/2006/relationships/image" Target="../media/image28.jpeg"/><Relationship Id="rId4" Type="http://schemas.openxmlformats.org/officeDocument/2006/relationships/notesSlide" Target="../notesSlides/notesSlide13.xml"/><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microsoft.com/office/2007/relationships/hdphoto" Target="../media/hdphoto1.wdp"/><Relationship Id="rId11" Type="http://schemas.openxmlformats.org/officeDocument/2006/relationships/image" Target="../media/image5.png"/><Relationship Id="rId5" Type="http://schemas.openxmlformats.org/officeDocument/2006/relationships/image" Target="../media/image1.png"/><Relationship Id="rId10" Type="http://schemas.openxmlformats.org/officeDocument/2006/relationships/image" Target="../media/image31.png"/><Relationship Id="rId4" Type="http://schemas.openxmlformats.org/officeDocument/2006/relationships/notesSlide" Target="../notesSlides/notesSlide14.xml"/><Relationship Id="rId9" Type="http://schemas.openxmlformats.org/officeDocument/2006/relationships/image" Target="../media/image30.jpg"/></Relationships>
</file>

<file path=ppt/slides/_rels/slide15.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microsoft.com/office/2007/relationships/hdphoto" Target="../media/hdphoto1.wdp"/><Relationship Id="rId11" Type="http://schemas.openxmlformats.org/officeDocument/2006/relationships/image" Target="../media/image34.jpeg"/><Relationship Id="rId5" Type="http://schemas.openxmlformats.org/officeDocument/2006/relationships/image" Target="../media/image1.png"/><Relationship Id="rId10" Type="http://schemas.openxmlformats.org/officeDocument/2006/relationships/image" Target="../media/image33.jpeg"/><Relationship Id="rId4" Type="http://schemas.openxmlformats.org/officeDocument/2006/relationships/notesSlide" Target="../notesSlides/notesSlide15.xml"/><Relationship Id="rId9" Type="http://schemas.openxmlformats.org/officeDocument/2006/relationships/image" Target="../media/image32.jpeg"/></Relationships>
</file>

<file path=ppt/slides/_rels/slide16.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microsoft.com/office/2007/relationships/hdphoto" Target="../media/hdphoto1.wdp"/><Relationship Id="rId11" Type="http://schemas.openxmlformats.org/officeDocument/2006/relationships/image" Target="../media/image37.jpeg"/><Relationship Id="rId5" Type="http://schemas.openxmlformats.org/officeDocument/2006/relationships/image" Target="../media/image1.png"/><Relationship Id="rId10" Type="http://schemas.openxmlformats.org/officeDocument/2006/relationships/image" Target="../media/image36.jpeg"/><Relationship Id="rId4" Type="http://schemas.openxmlformats.org/officeDocument/2006/relationships/notesSlide" Target="../notesSlides/notesSlide16.xml"/><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microsoft.com/office/2007/relationships/hdphoto" Target="../media/hdphoto1.wdp"/><Relationship Id="rId11" Type="http://schemas.openxmlformats.org/officeDocument/2006/relationships/image" Target="../media/image40.png"/><Relationship Id="rId5" Type="http://schemas.openxmlformats.org/officeDocument/2006/relationships/image" Target="../media/image1.png"/><Relationship Id="rId10" Type="http://schemas.openxmlformats.org/officeDocument/2006/relationships/image" Target="../media/image39.png"/><Relationship Id="rId4" Type="http://schemas.openxmlformats.org/officeDocument/2006/relationships/notesSlide" Target="../notesSlides/notesSlide17.xml"/><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microsoft.com/office/2007/relationships/hdphoto" Target="../media/hdphoto1.wdp"/><Relationship Id="rId11" Type="http://schemas.openxmlformats.org/officeDocument/2006/relationships/image" Target="../media/image43.jpg"/><Relationship Id="rId5" Type="http://schemas.openxmlformats.org/officeDocument/2006/relationships/image" Target="../media/image1.png"/><Relationship Id="rId10" Type="http://schemas.openxmlformats.org/officeDocument/2006/relationships/image" Target="../media/image42.jpg"/><Relationship Id="rId4" Type="http://schemas.openxmlformats.org/officeDocument/2006/relationships/notesSlide" Target="../notesSlides/notesSlide18.xml"/><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microsoft.com/office/2007/relationships/hdphoto" Target="../media/hdphoto1.wdp"/><Relationship Id="rId11" Type="http://schemas.openxmlformats.org/officeDocument/2006/relationships/image" Target="../media/image46.jpg"/><Relationship Id="rId5" Type="http://schemas.openxmlformats.org/officeDocument/2006/relationships/image" Target="../media/image1.png"/><Relationship Id="rId10" Type="http://schemas.openxmlformats.org/officeDocument/2006/relationships/image" Target="../media/image45.jpeg"/><Relationship Id="rId4" Type="http://schemas.openxmlformats.org/officeDocument/2006/relationships/notesSlide" Target="../notesSlides/notesSlide19.xml"/><Relationship Id="rId9" Type="http://schemas.openxmlformats.org/officeDocument/2006/relationships/image" Target="../media/image44.jpeg"/></Relationships>
</file>

<file path=ppt/slides/_rels/slide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wdp"/><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microsoft.com/office/2007/relationships/hdphoto" Target="../media/hdphoto1.wdp"/><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notesSlide" Target="../notesSlides/notesSlide20.xml"/><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21.xml"/><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microsoft.com/office/2007/relationships/hdphoto" Target="../media/hdphoto1.wdp"/><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notesSlide" Target="../notesSlides/notesSlide22.xml"/><Relationship Id="rId9" Type="http://schemas.openxmlformats.org/officeDocument/2006/relationships/image" Target="../media/image48.jpeg"/></Relationships>
</file>

<file path=ppt/slides/_rels/slide2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3.m4a"/><Relationship Id="rId1" Type="http://schemas.microsoft.com/office/2007/relationships/media" Target="../media/media23.m4a"/><Relationship Id="rId6" Type="http://schemas.microsoft.com/office/2007/relationships/hdphoto" Target="../media/hdphoto1.wdp"/><Relationship Id="rId11" Type="http://schemas.openxmlformats.org/officeDocument/2006/relationships/image" Target="../media/image5.png"/><Relationship Id="rId5" Type="http://schemas.openxmlformats.org/officeDocument/2006/relationships/image" Target="../media/image1.png"/><Relationship Id="rId10" Type="http://schemas.openxmlformats.org/officeDocument/2006/relationships/hyperlink" Target="http://micoleesunmuseo.blogspot.com/2017/11/emociones-y-salud-dia-mundial-de-la.html" TargetMode="External"/><Relationship Id="rId4" Type="http://schemas.openxmlformats.org/officeDocument/2006/relationships/notesSlide" Target="../notesSlides/notesSlide23.xml"/><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3.svg"/><Relationship Id="rId13" Type="http://schemas.microsoft.com/office/2007/relationships/diagramDrawing" Target="../diagrams/drawing1.xml"/><Relationship Id="rId18" Type="http://schemas.microsoft.com/office/2007/relationships/diagramDrawing" Target="../diagrams/drawing2.xml"/><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diagramColors" Target="../diagrams/colors1.xml"/><Relationship Id="rId17" Type="http://schemas.openxmlformats.org/officeDocument/2006/relationships/diagramColors" Target="../diagrams/colors2.xml"/><Relationship Id="rId2" Type="http://schemas.openxmlformats.org/officeDocument/2006/relationships/audio" Target="../media/media3.m4a"/><Relationship Id="rId16" Type="http://schemas.openxmlformats.org/officeDocument/2006/relationships/diagramQuickStyle" Target="../diagrams/quickStyle2.xml"/><Relationship Id="rId1" Type="http://schemas.microsoft.com/office/2007/relationships/media" Target="../media/media3.m4a"/><Relationship Id="rId6" Type="http://schemas.microsoft.com/office/2007/relationships/hdphoto" Target="../media/hdphoto1.wdp"/><Relationship Id="rId11" Type="http://schemas.openxmlformats.org/officeDocument/2006/relationships/diagramQuickStyle" Target="../diagrams/quickStyle1.xml"/><Relationship Id="rId5" Type="http://schemas.openxmlformats.org/officeDocument/2006/relationships/image" Target="../media/image1.png"/><Relationship Id="rId15" Type="http://schemas.openxmlformats.org/officeDocument/2006/relationships/diagramLayout" Target="../diagrams/layout2.xml"/><Relationship Id="rId10" Type="http://schemas.openxmlformats.org/officeDocument/2006/relationships/diagramLayout" Target="../diagrams/layout1.xml"/><Relationship Id="rId19" Type="http://schemas.openxmlformats.org/officeDocument/2006/relationships/image" Target="../media/image5.png"/><Relationship Id="rId4" Type="http://schemas.openxmlformats.org/officeDocument/2006/relationships/notesSlide" Target="../notesSlides/notesSlide3.xml"/><Relationship Id="rId9" Type="http://schemas.openxmlformats.org/officeDocument/2006/relationships/diagramData" Target="../diagrams/data1.xml"/><Relationship Id="rId1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microsoft.com/office/2007/relationships/hdphoto" Target="../media/hdphoto1.wdp"/><Relationship Id="rId11" Type="http://schemas.openxmlformats.org/officeDocument/2006/relationships/image" Target="../media/image9.jpeg"/><Relationship Id="rId5" Type="http://schemas.openxmlformats.org/officeDocument/2006/relationships/image" Target="../media/image1.png"/><Relationship Id="rId10" Type="http://schemas.openxmlformats.org/officeDocument/2006/relationships/image" Target="../media/image8.jpeg"/><Relationship Id="rId4" Type="http://schemas.openxmlformats.org/officeDocument/2006/relationships/notesSlide" Target="../notesSlides/notesSlide4.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5.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1.png"/><Relationship Id="rId10" Type="http://schemas.openxmlformats.org/officeDocument/2006/relationships/image" Target="../media/image12.png"/><Relationship Id="rId4" Type="http://schemas.openxmlformats.org/officeDocument/2006/relationships/notesSlide" Target="../notesSlides/notesSlide6.xml"/><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7.jpeg"/><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1.wdp"/><Relationship Id="rId11" Type="http://schemas.openxmlformats.org/officeDocument/2006/relationships/image" Target="../media/image16.jpeg"/><Relationship Id="rId5" Type="http://schemas.openxmlformats.org/officeDocument/2006/relationships/image" Target="../media/image1.png"/><Relationship Id="rId10" Type="http://schemas.openxmlformats.org/officeDocument/2006/relationships/image" Target="../media/image15.jpeg"/><Relationship Id="rId4" Type="http://schemas.openxmlformats.org/officeDocument/2006/relationships/notesSlide" Target="../notesSlides/notesSlide7.xml"/><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1.wdp"/><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notesSlide" Target="../notesSlides/notesSlide8.xml"/><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1.wdp"/><Relationship Id="rId11" Type="http://schemas.openxmlformats.org/officeDocument/2006/relationships/hyperlink" Target="https://thegardenstrust.org/conservation/vs-hub/" TargetMode="External"/><Relationship Id="rId5" Type="http://schemas.openxmlformats.org/officeDocument/2006/relationships/image" Target="../media/image1.png"/><Relationship Id="rId10" Type="http://schemas.openxmlformats.org/officeDocument/2006/relationships/image" Target="../media/image20.png"/><Relationship Id="rId4" Type="http://schemas.openxmlformats.org/officeDocument/2006/relationships/notesSlide" Target="../notesSlides/notesSlide9.xml"/><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7734C"/>
        </a:solidFill>
        <a:effectLst/>
      </p:bgPr>
    </p:bg>
    <p:spTree>
      <p:nvGrpSpPr>
        <p:cNvPr id="1" name=""/>
        <p:cNvGrpSpPr/>
        <p:nvPr/>
      </p:nvGrpSpPr>
      <p:grpSpPr>
        <a:xfrm>
          <a:off x="0" y="0"/>
          <a:ext cx="0" cy="0"/>
          <a:chOff x="0" y="0"/>
          <a:chExt cx="0" cy="0"/>
        </a:xfrm>
      </p:grpSpPr>
      <p:pic>
        <p:nvPicPr>
          <p:cNvPr id="10" name="Picture 9" descr="A green leafy plant on a black background&#10;&#10;Description automatically generated">
            <a:extLst>
              <a:ext uri="{FF2B5EF4-FFF2-40B4-BE49-F238E27FC236}">
                <a16:creationId xmlns:a16="http://schemas.microsoft.com/office/drawing/2014/main" id="{D006F414-8BB7-87C7-CE69-F6259D875E9B}"/>
              </a:ext>
            </a:extLst>
          </p:cNvPr>
          <p:cNvPicPr>
            <a:picLocks noChangeAspect="1"/>
          </p:cNvPicPr>
          <p:nvPr/>
        </p:nvPicPr>
        <p:blipFill>
          <a:blip r:embed="rId5">
            <a:biLevel thresh="25000"/>
            <a:alphaModFix amt="6000"/>
            <a:extLst>
              <a:ext uri="{BEBA8EAE-BF5A-486C-A8C5-ECC9F3942E4B}">
                <a14:imgProps xmlns:a14="http://schemas.microsoft.com/office/drawing/2010/main">
                  <a14:imgLayer r:embed="rId6">
                    <a14:imgEffect>
                      <a14:saturation sat="99000"/>
                    </a14:imgEffect>
                  </a14:imgLayer>
                </a14:imgProps>
              </a:ext>
              <a:ext uri="{28A0092B-C50C-407E-A947-70E740481C1C}">
                <a14:useLocalDpi xmlns:a14="http://schemas.microsoft.com/office/drawing/2010/main" val="0"/>
              </a:ext>
            </a:extLst>
          </a:blip>
          <a:stretch>
            <a:fillRect/>
          </a:stretch>
        </p:blipFill>
        <p:spPr>
          <a:xfrm rot="12966229">
            <a:off x="3045268" y="730705"/>
            <a:ext cx="5564716" cy="6618901"/>
          </a:xfrm>
          <a:prstGeom prst="rect">
            <a:avLst/>
          </a:prstGeom>
          <a:noFill/>
        </p:spPr>
      </p:pic>
      <p:sp>
        <p:nvSpPr>
          <p:cNvPr id="3" name="Subtitle 2">
            <a:extLst>
              <a:ext uri="{FF2B5EF4-FFF2-40B4-BE49-F238E27FC236}">
                <a16:creationId xmlns:a16="http://schemas.microsoft.com/office/drawing/2014/main" id="{B763B7E5-B55E-0492-5AA5-7CE25317AD36}"/>
              </a:ext>
            </a:extLst>
          </p:cNvPr>
          <p:cNvSpPr>
            <a:spLocks noGrp="1" noRot="1" noMove="1" noResize="1" noEditPoints="1" noAdjustHandles="1" noChangeArrowheads="1" noChangeShapeType="1"/>
          </p:cNvSpPr>
          <p:nvPr>
            <p:ph type="subTitle" idx="1"/>
          </p:nvPr>
        </p:nvSpPr>
        <p:spPr>
          <a:xfrm>
            <a:off x="5076237" y="5933558"/>
            <a:ext cx="3689447" cy="670364"/>
          </a:xfrm>
        </p:spPr>
        <p:txBody>
          <a:bodyPr>
            <a:normAutofit fontScale="85000" lnSpcReduction="20000"/>
          </a:bodyPr>
          <a:lstStyle/>
          <a:p>
            <a:pPr algn="r"/>
            <a:r>
              <a:rPr lang="en-GB" dirty="0">
                <a:solidFill>
                  <a:schemeClr val="bg1"/>
                </a:solidFill>
                <a:latin typeface="URWClassicoW01-Regular" panose="04000500000000000000" pitchFamily="82" charset="0"/>
              </a:rPr>
              <a:t>thegardenstrust.org       </a:t>
            </a:r>
          </a:p>
          <a:p>
            <a:pPr algn="r"/>
            <a:r>
              <a:rPr lang="en-GB" dirty="0">
                <a:solidFill>
                  <a:schemeClr val="bg1"/>
                </a:solidFill>
                <a:latin typeface="URWClassicoW01-Regular" panose="04000500000000000000" pitchFamily="82" charset="0"/>
              </a:rPr>
              <a:t>Find us: @thegardenstrust</a:t>
            </a:r>
          </a:p>
        </p:txBody>
      </p:sp>
      <p:pic>
        <p:nvPicPr>
          <p:cNvPr id="5" name="Graphic 4">
            <a:extLst>
              <a:ext uri="{FF2B5EF4-FFF2-40B4-BE49-F238E27FC236}">
                <a16:creationId xmlns:a16="http://schemas.microsoft.com/office/drawing/2014/main" id="{37403A13-3715-3189-8563-6C2A3B5FD246}"/>
              </a:ext>
            </a:extLst>
          </p:cNvPr>
          <p:cNvPicPr>
            <a:picLocks noGrp="1" noRot="1" noChangeAspect="1" noMove="1" noResize="1" noEditPoints="1" noAdjustHandles="1" noChangeArrowheads="1" noChangeShapeType="1" noCrop="1"/>
          </p:cNvPicPr>
          <p:nvPr/>
        </p:nvPicPr>
        <p:blipFill>
          <a:blip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8316" y="5766195"/>
            <a:ext cx="1818641" cy="886588"/>
          </a:xfrm>
          <a:prstGeom prst="rect">
            <a:avLst/>
          </a:prstGeom>
        </p:spPr>
      </p:pic>
      <p:pic>
        <p:nvPicPr>
          <p:cNvPr id="2" name="Picture 2">
            <a:extLst>
              <a:ext uri="{FF2B5EF4-FFF2-40B4-BE49-F238E27FC236}">
                <a16:creationId xmlns:a16="http://schemas.microsoft.com/office/drawing/2014/main" id="{E28BD90E-DE7D-1CDC-39E6-666D8FE5D4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9875" y="756251"/>
            <a:ext cx="860425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F723E4FB-F9C6-B77D-4C77-6D7672DEBAC7}"/>
              </a:ext>
            </a:extLst>
          </p:cNvPr>
          <p:cNvSpPr>
            <a:spLocks noGrp="1"/>
          </p:cNvSpPr>
          <p:nvPr>
            <p:ph type="ctrTitle"/>
          </p:nvPr>
        </p:nvSpPr>
        <p:spPr>
          <a:xfrm>
            <a:off x="310197" y="1903378"/>
            <a:ext cx="8713788" cy="1470025"/>
          </a:xfrm>
        </p:spPr>
        <p:txBody>
          <a:bodyPr>
            <a:normAutofit fontScale="90000"/>
          </a:bodyPr>
          <a:lstStyle/>
          <a:p>
            <a:pPr algn="l"/>
            <a:br>
              <a:rPr lang="en-GB" altLang="en-US" sz="4200" b="1" dirty="0">
                <a:solidFill>
                  <a:schemeClr val="bg1"/>
                </a:solidFill>
                <a:latin typeface="Verdana" panose="020B0604030504040204" pitchFamily="34" charset="0"/>
                <a:ea typeface="ＭＳ Ｐゴシック" panose="020B0600070205080204" pitchFamily="34" charset="-128"/>
              </a:rPr>
            </a:br>
            <a:r>
              <a:rPr lang="en-GB" altLang="en-US" sz="3600" b="1" dirty="0">
                <a:solidFill>
                  <a:schemeClr val="bg1"/>
                </a:solidFill>
                <a:latin typeface="Verdana" panose="020B0604030504040204" pitchFamily="34" charset="0"/>
                <a:ea typeface="ＭＳ Ｐゴシック" panose="020B0600070205080204" pitchFamily="34" charset="-128"/>
              </a:rPr>
              <a:t>Nottinghamshire’s Garden Story </a:t>
            </a:r>
            <a:br>
              <a:rPr lang="en-GB" altLang="en-US" sz="4200" b="1" dirty="0">
                <a:solidFill>
                  <a:schemeClr val="bg1"/>
                </a:solidFill>
                <a:latin typeface="Verdana" panose="020B0604030504040204" pitchFamily="34" charset="0"/>
                <a:ea typeface="ＭＳ Ｐゴシック" panose="020B0600070205080204" pitchFamily="34" charset="-128"/>
              </a:rPr>
            </a:br>
            <a:br>
              <a:rPr lang="en-GB" altLang="en-US" sz="4200" b="1" dirty="0">
                <a:solidFill>
                  <a:schemeClr val="bg1"/>
                </a:solidFill>
                <a:latin typeface="Verdana" panose="020B0604030504040204" pitchFamily="34" charset="0"/>
                <a:ea typeface="ＭＳ Ｐゴシック" panose="020B0600070205080204" pitchFamily="34" charset="-128"/>
              </a:rPr>
            </a:br>
            <a:br>
              <a:rPr lang="en-GB" altLang="en-US" sz="4200" b="1" dirty="0">
                <a:solidFill>
                  <a:schemeClr val="bg1"/>
                </a:solidFill>
                <a:latin typeface="Verdana" panose="020B0604030504040204" pitchFamily="34" charset="0"/>
                <a:ea typeface="ＭＳ Ｐゴシック" panose="020B0600070205080204" pitchFamily="34" charset="-128"/>
              </a:rPr>
            </a:br>
            <a:endParaRPr lang="en-GB" altLang="en-US" sz="4000" dirty="0">
              <a:solidFill>
                <a:schemeClr val="bg1"/>
              </a:solidFill>
              <a:latin typeface="Verdana" panose="020B0604030504040204" pitchFamily="34" charset="0"/>
              <a:ea typeface="ＭＳ Ｐゴシック" panose="020B0600070205080204" pitchFamily="34" charset="-128"/>
            </a:endParaRPr>
          </a:p>
        </p:txBody>
      </p:sp>
      <p:sp>
        <p:nvSpPr>
          <p:cNvPr id="6" name="Title 1">
            <a:extLst>
              <a:ext uri="{FF2B5EF4-FFF2-40B4-BE49-F238E27FC236}">
                <a16:creationId xmlns:a16="http://schemas.microsoft.com/office/drawing/2014/main" id="{945C0F12-F18B-9D52-1ED8-E56EDA7791AE}"/>
              </a:ext>
            </a:extLst>
          </p:cNvPr>
          <p:cNvSpPr txBox="1">
            <a:spLocks/>
          </p:cNvSpPr>
          <p:nvPr/>
        </p:nvSpPr>
        <p:spPr bwMode="auto">
          <a:xfrm>
            <a:off x="433388" y="4465559"/>
            <a:ext cx="8421687"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a:spcBef>
                <a:spcPct val="0"/>
              </a:spcBef>
              <a:buFontTx/>
              <a:buNone/>
            </a:pPr>
            <a:r>
              <a:rPr lang="en-GB" altLang="en-US" sz="2800" dirty="0">
                <a:solidFill>
                  <a:schemeClr val="bg1"/>
                </a:solidFill>
                <a:latin typeface="Verdana" panose="020B0604030504040204" pitchFamily="34" charset="0"/>
              </a:rPr>
              <a:t>Tamsin McMillan </a:t>
            </a:r>
          </a:p>
          <a:p>
            <a:pPr algn="r">
              <a:spcBef>
                <a:spcPct val="0"/>
              </a:spcBef>
              <a:buFontTx/>
              <a:buNone/>
            </a:pPr>
            <a:r>
              <a:rPr lang="en-GB" altLang="en-US" sz="2000" dirty="0">
                <a:solidFill>
                  <a:schemeClr val="bg1"/>
                </a:solidFill>
                <a:latin typeface="Verdana" panose="020B0604030504040204" pitchFamily="34" charset="0"/>
              </a:rPr>
              <a:t>GT Volunteer Support Officer</a:t>
            </a:r>
          </a:p>
        </p:txBody>
      </p:sp>
      <p:pic>
        <p:nvPicPr>
          <p:cNvPr id="12" name="Audio 11">
            <a:hlinkClick r:id="" action="ppaction://media"/>
            <a:extLst>
              <a:ext uri="{FF2B5EF4-FFF2-40B4-BE49-F238E27FC236}">
                <a16:creationId xmlns:a16="http://schemas.microsoft.com/office/drawing/2014/main" id="{446FD7C3-3A75-9FF8-DF65-003D0374734D}"/>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1695594019"/>
      </p:ext>
    </p:extLst>
  </p:cSld>
  <p:clrMapOvr>
    <a:masterClrMapping/>
  </p:clrMapOvr>
  <mc:AlternateContent xmlns:mc="http://schemas.openxmlformats.org/markup-compatibility/2006">
    <mc:Choice xmlns:p14="http://schemas.microsoft.com/office/powerpoint/2010/main" Requires="p14">
      <p:transition spd="slow" p14:dur="2000" advTm="31996"/>
    </mc:Choice>
    <mc:Fallback>
      <p:transition spd="slow" advTm="31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7734C"/>
        </a:solidFill>
        <a:effectLst/>
      </p:bgPr>
    </p:bg>
    <p:spTree>
      <p:nvGrpSpPr>
        <p:cNvPr id="1" name=""/>
        <p:cNvGrpSpPr/>
        <p:nvPr/>
      </p:nvGrpSpPr>
      <p:grpSpPr>
        <a:xfrm>
          <a:off x="0" y="0"/>
          <a:ext cx="0" cy="0"/>
          <a:chOff x="0" y="0"/>
          <a:chExt cx="0" cy="0"/>
        </a:xfrm>
      </p:grpSpPr>
      <p:pic>
        <p:nvPicPr>
          <p:cNvPr id="10" name="Picture 9" descr="A green leafy plant on a black background&#10;&#10;Description automatically generated">
            <a:extLst>
              <a:ext uri="{FF2B5EF4-FFF2-40B4-BE49-F238E27FC236}">
                <a16:creationId xmlns:a16="http://schemas.microsoft.com/office/drawing/2014/main" id="{D006F414-8BB7-87C7-CE69-F6259D875E9B}"/>
              </a:ext>
            </a:extLst>
          </p:cNvPr>
          <p:cNvPicPr>
            <a:picLocks noChangeAspect="1"/>
          </p:cNvPicPr>
          <p:nvPr/>
        </p:nvPicPr>
        <p:blipFill>
          <a:blip r:embed="rId5">
            <a:biLevel thresh="25000"/>
            <a:alphaModFix amt="6000"/>
            <a:extLst>
              <a:ext uri="{BEBA8EAE-BF5A-486C-A8C5-ECC9F3942E4B}">
                <a14:imgProps xmlns:a14="http://schemas.microsoft.com/office/drawing/2010/main">
                  <a14:imgLayer r:embed="rId6">
                    <a14:imgEffect>
                      <a14:saturation sat="99000"/>
                    </a14:imgEffect>
                  </a14:imgLayer>
                </a14:imgProps>
              </a:ext>
              <a:ext uri="{28A0092B-C50C-407E-A947-70E740481C1C}">
                <a14:useLocalDpi xmlns:a14="http://schemas.microsoft.com/office/drawing/2010/main" val="0"/>
              </a:ext>
            </a:extLst>
          </a:blip>
          <a:stretch>
            <a:fillRect/>
          </a:stretch>
        </p:blipFill>
        <p:spPr>
          <a:xfrm rot="12966229">
            <a:off x="3045268" y="730705"/>
            <a:ext cx="5564716" cy="6618901"/>
          </a:xfrm>
          <a:prstGeom prst="rect">
            <a:avLst/>
          </a:prstGeom>
          <a:noFill/>
        </p:spPr>
      </p:pic>
      <p:sp>
        <p:nvSpPr>
          <p:cNvPr id="3" name="Subtitle 2">
            <a:extLst>
              <a:ext uri="{FF2B5EF4-FFF2-40B4-BE49-F238E27FC236}">
                <a16:creationId xmlns:a16="http://schemas.microsoft.com/office/drawing/2014/main" id="{B763B7E5-B55E-0492-5AA5-7CE25317AD36}"/>
              </a:ext>
            </a:extLst>
          </p:cNvPr>
          <p:cNvSpPr>
            <a:spLocks noGrp="1" noRot="1" noMove="1" noResize="1" noEditPoints="1" noAdjustHandles="1" noChangeArrowheads="1" noChangeShapeType="1"/>
          </p:cNvSpPr>
          <p:nvPr>
            <p:ph type="subTitle" idx="1"/>
          </p:nvPr>
        </p:nvSpPr>
        <p:spPr>
          <a:xfrm>
            <a:off x="5076237" y="5933558"/>
            <a:ext cx="3689447" cy="670364"/>
          </a:xfrm>
        </p:spPr>
        <p:txBody>
          <a:bodyPr>
            <a:normAutofit fontScale="85000" lnSpcReduction="20000"/>
          </a:bodyPr>
          <a:lstStyle/>
          <a:p>
            <a:pPr algn="r"/>
            <a:r>
              <a:rPr lang="en-GB" dirty="0">
                <a:solidFill>
                  <a:schemeClr val="bg1"/>
                </a:solidFill>
                <a:latin typeface="URWClassicoW01-Regular" panose="04000500000000000000" pitchFamily="82" charset="0"/>
              </a:rPr>
              <a:t>thegardenstrust.org       </a:t>
            </a:r>
          </a:p>
          <a:p>
            <a:pPr algn="r"/>
            <a:r>
              <a:rPr lang="en-GB" dirty="0">
                <a:solidFill>
                  <a:schemeClr val="bg1"/>
                </a:solidFill>
                <a:latin typeface="URWClassicoW01-Regular" panose="04000500000000000000" pitchFamily="82" charset="0"/>
              </a:rPr>
              <a:t>Find us: @thegardenstrust</a:t>
            </a:r>
          </a:p>
        </p:txBody>
      </p:sp>
      <p:pic>
        <p:nvPicPr>
          <p:cNvPr id="5" name="Graphic 4">
            <a:extLst>
              <a:ext uri="{FF2B5EF4-FFF2-40B4-BE49-F238E27FC236}">
                <a16:creationId xmlns:a16="http://schemas.microsoft.com/office/drawing/2014/main" id="{37403A13-3715-3189-8563-6C2A3B5FD246}"/>
              </a:ext>
            </a:extLst>
          </p:cNvPr>
          <p:cNvPicPr>
            <a:picLocks noGrp="1" noRot="1" noChangeAspect="1" noMove="1" noResize="1" noEditPoints="1" noAdjustHandles="1" noChangeArrowheads="1" noChangeShapeType="1" noCrop="1"/>
          </p:cNvPicPr>
          <p:nvPr/>
        </p:nvPicPr>
        <p:blipFill>
          <a:blip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8316" y="5766195"/>
            <a:ext cx="1818641" cy="886588"/>
          </a:xfrm>
          <a:prstGeom prst="rect">
            <a:avLst/>
          </a:prstGeom>
        </p:spPr>
      </p:pic>
      <p:sp>
        <p:nvSpPr>
          <p:cNvPr id="2" name="Title 1">
            <a:extLst>
              <a:ext uri="{FF2B5EF4-FFF2-40B4-BE49-F238E27FC236}">
                <a16:creationId xmlns:a16="http://schemas.microsoft.com/office/drawing/2014/main" id="{6EB6DED4-679E-C2B2-F433-E57BC3052ABD}"/>
              </a:ext>
            </a:extLst>
          </p:cNvPr>
          <p:cNvSpPr txBox="1">
            <a:spLocks/>
          </p:cNvSpPr>
          <p:nvPr/>
        </p:nvSpPr>
        <p:spPr bwMode="auto">
          <a:xfrm>
            <a:off x="899811" y="-272126"/>
            <a:ext cx="2594292" cy="5678487"/>
          </a:xfrm>
          <a:prstGeom prst="rect">
            <a:avLst/>
          </a:prstGeom>
          <a:noFill/>
          <a:ln>
            <a:noFill/>
          </a:ln>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a:lstStyle>
          <a:p>
            <a:pPr algn="l">
              <a:defRPr/>
            </a:pPr>
            <a:endParaRPr lang="en-GB" altLang="en-US" sz="2800" b="1" dirty="0">
              <a:solidFill>
                <a:schemeClr val="bg1"/>
              </a:solidFill>
              <a:latin typeface="Verdana" panose="020B0604030504040204" pitchFamily="34" charset="0"/>
              <a:ea typeface="ＭＳ Ｐゴシック" panose="020B0600070205080204" pitchFamily="34" charset="-128"/>
            </a:endParaRPr>
          </a:p>
          <a:p>
            <a:pPr algn="l">
              <a:defRPr/>
            </a:pPr>
            <a:r>
              <a:rPr lang="en-GB" altLang="en-US" sz="2800" b="1" dirty="0">
                <a:solidFill>
                  <a:schemeClr val="bg1"/>
                </a:solidFill>
                <a:latin typeface="Verdana" panose="020B0604030504040204" pitchFamily="34" charset="0"/>
                <a:ea typeface="ＭＳ Ｐゴシック" panose="020B0600070205080204" pitchFamily="34" charset="-128"/>
              </a:rPr>
              <a:t>In-person training</a:t>
            </a:r>
          </a:p>
          <a:p>
            <a:pPr algn="l">
              <a:defRPr/>
            </a:pPr>
            <a:r>
              <a:rPr lang="en-GB" sz="1900" dirty="0">
                <a:solidFill>
                  <a:schemeClr val="bg1"/>
                </a:solidFill>
                <a:latin typeface="Verdana" panose="020B0604030504040204" pitchFamily="34" charset="0"/>
                <a:ea typeface="ＭＳ Ｐゴシック" panose="020B0600070205080204" pitchFamily="34" charset="-128"/>
              </a:rPr>
              <a:t>For the project volunteers</a:t>
            </a:r>
          </a:p>
          <a:p>
            <a:pPr lvl="1" algn="l">
              <a:defRPr/>
            </a:pPr>
            <a:endParaRPr lang="en-GB" altLang="en-US" sz="1900" dirty="0">
              <a:solidFill>
                <a:schemeClr val="bg1"/>
              </a:solidFill>
              <a:latin typeface="Verdana" panose="020B0604030504040204" pitchFamily="34" charset="0"/>
              <a:ea typeface="ＭＳ Ｐゴシック" panose="020B0600070205080204" pitchFamily="34" charset="-128"/>
            </a:endParaRPr>
          </a:p>
          <a:p>
            <a:pPr marL="914400" lvl="1" indent="-457200" algn="l">
              <a:buFont typeface="Arial" panose="020B0604020202020204" pitchFamily="34" charset="0"/>
              <a:buChar char="•"/>
              <a:defRPr/>
            </a:pPr>
            <a:endParaRPr lang="en-GB" altLang="en-US" sz="2000" dirty="0">
              <a:solidFill>
                <a:schemeClr val="bg1"/>
              </a:solidFill>
              <a:latin typeface="Verdana" panose="020B0604030504040204" pitchFamily="34" charset="0"/>
              <a:ea typeface="ＭＳ Ｐゴシック" panose="020B0600070205080204" pitchFamily="34" charset="-128"/>
            </a:endParaRPr>
          </a:p>
          <a:p>
            <a:pPr algn="l">
              <a:defRPr/>
            </a:pPr>
            <a:endParaRPr lang="en-GB" altLang="en-US" sz="2800" dirty="0">
              <a:solidFill>
                <a:schemeClr val="bg1"/>
              </a:solidFill>
              <a:latin typeface="Verdana" panose="020B0604030504040204" pitchFamily="34" charset="0"/>
              <a:ea typeface="ＭＳ Ｐゴシック" panose="020B0600070205080204" pitchFamily="34" charset="-128"/>
            </a:endParaRPr>
          </a:p>
          <a:p>
            <a:pPr marL="457200" indent="-457200" algn="l">
              <a:buFont typeface="Arial" panose="020B0604020202020204" pitchFamily="34" charset="0"/>
              <a:buChar char="•"/>
              <a:defRPr/>
            </a:pPr>
            <a:endParaRPr lang="en-GB" altLang="en-US" sz="2800" dirty="0">
              <a:solidFill>
                <a:schemeClr val="bg1"/>
              </a:solidFill>
              <a:latin typeface="Verdana" panose="020B0604030504040204" pitchFamily="34" charset="0"/>
              <a:ea typeface="ＭＳ Ｐゴシック" panose="020B0600070205080204" pitchFamily="34" charset="-128"/>
            </a:endParaRPr>
          </a:p>
        </p:txBody>
      </p:sp>
      <p:pic>
        <p:nvPicPr>
          <p:cNvPr id="6" name="Picture 5">
            <a:extLst>
              <a:ext uri="{FF2B5EF4-FFF2-40B4-BE49-F238E27FC236}">
                <a16:creationId xmlns:a16="http://schemas.microsoft.com/office/drawing/2014/main" id="{94BD32B4-C898-848E-5B54-845619F930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4045" y="3611946"/>
            <a:ext cx="6583680" cy="3040837"/>
          </a:xfrm>
          <a:prstGeom prst="rect">
            <a:avLst/>
          </a:prstGeom>
        </p:spPr>
      </p:pic>
      <p:pic>
        <p:nvPicPr>
          <p:cNvPr id="11" name="Picture 10">
            <a:extLst>
              <a:ext uri="{FF2B5EF4-FFF2-40B4-BE49-F238E27FC236}">
                <a16:creationId xmlns:a16="http://schemas.microsoft.com/office/drawing/2014/main" id="{C1BBE4CE-81DB-EA0F-DA27-AB9B93CCF0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40341" y="3132676"/>
            <a:ext cx="5403659" cy="4052745"/>
          </a:xfrm>
          <a:prstGeom prst="rect">
            <a:avLst/>
          </a:prstGeom>
        </p:spPr>
      </p:pic>
      <p:pic>
        <p:nvPicPr>
          <p:cNvPr id="8" name="Picture 7">
            <a:extLst>
              <a:ext uri="{FF2B5EF4-FFF2-40B4-BE49-F238E27FC236}">
                <a16:creationId xmlns:a16="http://schemas.microsoft.com/office/drawing/2014/main" id="{93DD8517-9C5B-B456-1E39-3E298860B2A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40341" y="254078"/>
            <a:ext cx="6361238" cy="2938892"/>
          </a:xfrm>
          <a:prstGeom prst="rect">
            <a:avLst/>
          </a:prstGeom>
        </p:spPr>
      </p:pic>
      <p:pic>
        <p:nvPicPr>
          <p:cNvPr id="7" name="Audio 6">
            <a:hlinkClick r:id="" action="ppaction://media"/>
            <a:extLst>
              <a:ext uri="{FF2B5EF4-FFF2-40B4-BE49-F238E27FC236}">
                <a16:creationId xmlns:a16="http://schemas.microsoft.com/office/drawing/2014/main" id="{0C05B2FC-B462-28C4-0ECC-1D671A87DD8B}"/>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793818932"/>
      </p:ext>
    </p:extLst>
  </p:cSld>
  <p:clrMapOvr>
    <a:masterClrMapping/>
  </p:clrMapOvr>
  <mc:AlternateContent xmlns:mc="http://schemas.openxmlformats.org/markup-compatibility/2006">
    <mc:Choice xmlns:p14="http://schemas.microsoft.com/office/powerpoint/2010/main" Requires="p14">
      <p:transition spd="slow" p14:dur="2000" advTm="19252"/>
    </mc:Choice>
    <mc:Fallback>
      <p:transition spd="slow" advTm="19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7734C"/>
        </a:solidFill>
        <a:effectLst/>
      </p:bgPr>
    </p:bg>
    <p:spTree>
      <p:nvGrpSpPr>
        <p:cNvPr id="1" name=""/>
        <p:cNvGrpSpPr/>
        <p:nvPr/>
      </p:nvGrpSpPr>
      <p:grpSpPr>
        <a:xfrm>
          <a:off x="0" y="0"/>
          <a:ext cx="0" cy="0"/>
          <a:chOff x="0" y="0"/>
          <a:chExt cx="0" cy="0"/>
        </a:xfrm>
      </p:grpSpPr>
      <p:pic>
        <p:nvPicPr>
          <p:cNvPr id="10" name="Picture 9" descr="A green leafy plant on a black background&#10;&#10;Description automatically generated">
            <a:extLst>
              <a:ext uri="{FF2B5EF4-FFF2-40B4-BE49-F238E27FC236}">
                <a16:creationId xmlns:a16="http://schemas.microsoft.com/office/drawing/2014/main" id="{D006F414-8BB7-87C7-CE69-F6259D875E9B}"/>
              </a:ext>
            </a:extLst>
          </p:cNvPr>
          <p:cNvPicPr>
            <a:picLocks noChangeAspect="1"/>
          </p:cNvPicPr>
          <p:nvPr/>
        </p:nvPicPr>
        <p:blipFill>
          <a:blip r:embed="rId5">
            <a:biLevel thresh="25000"/>
            <a:alphaModFix amt="6000"/>
            <a:extLst>
              <a:ext uri="{BEBA8EAE-BF5A-486C-A8C5-ECC9F3942E4B}">
                <a14:imgProps xmlns:a14="http://schemas.microsoft.com/office/drawing/2010/main">
                  <a14:imgLayer r:embed="rId6">
                    <a14:imgEffect>
                      <a14:saturation sat="99000"/>
                    </a14:imgEffect>
                  </a14:imgLayer>
                </a14:imgProps>
              </a:ext>
              <a:ext uri="{28A0092B-C50C-407E-A947-70E740481C1C}">
                <a14:useLocalDpi xmlns:a14="http://schemas.microsoft.com/office/drawing/2010/main" val="0"/>
              </a:ext>
            </a:extLst>
          </a:blip>
          <a:stretch>
            <a:fillRect/>
          </a:stretch>
        </p:blipFill>
        <p:spPr>
          <a:xfrm rot="12966229">
            <a:off x="3045268" y="730705"/>
            <a:ext cx="5564716" cy="6618901"/>
          </a:xfrm>
          <a:prstGeom prst="rect">
            <a:avLst/>
          </a:prstGeom>
          <a:noFill/>
        </p:spPr>
      </p:pic>
      <p:sp>
        <p:nvSpPr>
          <p:cNvPr id="3" name="Subtitle 2">
            <a:extLst>
              <a:ext uri="{FF2B5EF4-FFF2-40B4-BE49-F238E27FC236}">
                <a16:creationId xmlns:a16="http://schemas.microsoft.com/office/drawing/2014/main" id="{B763B7E5-B55E-0492-5AA5-7CE25317AD36}"/>
              </a:ext>
            </a:extLst>
          </p:cNvPr>
          <p:cNvSpPr>
            <a:spLocks noGrp="1" noRot="1" noMove="1" noResize="1" noEditPoints="1" noAdjustHandles="1" noChangeArrowheads="1" noChangeShapeType="1"/>
          </p:cNvSpPr>
          <p:nvPr>
            <p:ph type="subTitle" idx="1"/>
          </p:nvPr>
        </p:nvSpPr>
        <p:spPr>
          <a:xfrm>
            <a:off x="5076237" y="5933558"/>
            <a:ext cx="3689447" cy="670364"/>
          </a:xfrm>
        </p:spPr>
        <p:txBody>
          <a:bodyPr>
            <a:normAutofit fontScale="85000" lnSpcReduction="20000"/>
          </a:bodyPr>
          <a:lstStyle/>
          <a:p>
            <a:pPr algn="r"/>
            <a:r>
              <a:rPr lang="en-GB" dirty="0">
                <a:solidFill>
                  <a:schemeClr val="bg1"/>
                </a:solidFill>
                <a:latin typeface="URWClassicoW01-Regular" panose="04000500000000000000" pitchFamily="82" charset="0"/>
              </a:rPr>
              <a:t>thegardenstrust.org       </a:t>
            </a:r>
          </a:p>
          <a:p>
            <a:pPr algn="r"/>
            <a:r>
              <a:rPr lang="en-GB" dirty="0">
                <a:solidFill>
                  <a:schemeClr val="bg1"/>
                </a:solidFill>
                <a:latin typeface="URWClassicoW01-Regular" panose="04000500000000000000" pitchFamily="82" charset="0"/>
              </a:rPr>
              <a:t>Find us: @thegardenstrust</a:t>
            </a:r>
          </a:p>
        </p:txBody>
      </p:sp>
      <p:pic>
        <p:nvPicPr>
          <p:cNvPr id="5" name="Graphic 4">
            <a:extLst>
              <a:ext uri="{FF2B5EF4-FFF2-40B4-BE49-F238E27FC236}">
                <a16:creationId xmlns:a16="http://schemas.microsoft.com/office/drawing/2014/main" id="{37403A13-3715-3189-8563-6C2A3B5FD246}"/>
              </a:ext>
            </a:extLst>
          </p:cNvPr>
          <p:cNvPicPr>
            <a:picLocks noGrp="1" noRot="1" noChangeAspect="1" noMove="1" noResize="1" noEditPoints="1" noAdjustHandles="1" noChangeArrowheads="1" noChangeShapeType="1" noCrop="1"/>
          </p:cNvPicPr>
          <p:nvPr/>
        </p:nvPicPr>
        <p:blipFill>
          <a:blip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8316" y="5766195"/>
            <a:ext cx="1818641" cy="886588"/>
          </a:xfrm>
          <a:prstGeom prst="rect">
            <a:avLst/>
          </a:prstGeom>
        </p:spPr>
      </p:pic>
      <p:sp>
        <p:nvSpPr>
          <p:cNvPr id="2" name="Title 1">
            <a:extLst>
              <a:ext uri="{FF2B5EF4-FFF2-40B4-BE49-F238E27FC236}">
                <a16:creationId xmlns:a16="http://schemas.microsoft.com/office/drawing/2014/main" id="{43DBED7B-D863-23A0-1692-37B6A1267F06}"/>
              </a:ext>
            </a:extLst>
          </p:cNvPr>
          <p:cNvSpPr txBox="1">
            <a:spLocks/>
          </p:cNvSpPr>
          <p:nvPr/>
        </p:nvSpPr>
        <p:spPr bwMode="auto">
          <a:xfrm>
            <a:off x="1533156" y="404664"/>
            <a:ext cx="6077688" cy="5678487"/>
          </a:xfrm>
          <a:prstGeom prst="rect">
            <a:avLst/>
          </a:prstGeom>
          <a:noFill/>
          <a:ln>
            <a:noFill/>
          </a:ln>
        </p:spPr>
        <p:txBody>
          <a:bodyPr anchor="t"/>
          <a:lst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a:lstStyle>
          <a:p>
            <a:pPr>
              <a:defRPr/>
            </a:pPr>
            <a:r>
              <a:rPr lang="en-GB" altLang="en-US" sz="2800" b="1" dirty="0">
                <a:solidFill>
                  <a:schemeClr val="bg1"/>
                </a:solidFill>
                <a:latin typeface="Verdana" panose="020B0604030504040204" pitchFamily="34" charset="0"/>
                <a:ea typeface="ＭＳ Ｐゴシック" panose="020B0600070205080204" pitchFamily="34" charset="-128"/>
              </a:rPr>
              <a:t>The Volunteers</a:t>
            </a:r>
          </a:p>
          <a:p>
            <a:pPr algn="l">
              <a:defRPr/>
            </a:pPr>
            <a:endParaRPr lang="en-GB" altLang="en-US" sz="2800" b="1" dirty="0">
              <a:solidFill>
                <a:schemeClr val="bg1"/>
              </a:solidFill>
              <a:latin typeface="Verdana" panose="020B0604030504040204" pitchFamily="34" charset="0"/>
              <a:ea typeface="ＭＳ Ｐゴシック" panose="020B0600070205080204" pitchFamily="34" charset="-128"/>
            </a:endParaRPr>
          </a:p>
          <a:p>
            <a:pPr lvl="1" algn="l">
              <a:defRPr/>
            </a:pPr>
            <a:endParaRPr lang="en-GB" altLang="en-US" sz="2000" dirty="0">
              <a:solidFill>
                <a:schemeClr val="bg1"/>
              </a:solidFill>
              <a:latin typeface="Verdana" panose="020B0604030504040204" pitchFamily="34" charset="0"/>
              <a:ea typeface="ＭＳ Ｐゴシック" panose="020B0600070205080204" pitchFamily="34" charset="-128"/>
            </a:endParaRPr>
          </a:p>
          <a:p>
            <a:pPr marL="914400" lvl="1" indent="-457200" algn="l">
              <a:buFont typeface="Arial" panose="020B0604020202020204" pitchFamily="34" charset="0"/>
              <a:buChar char="•"/>
              <a:defRPr/>
            </a:pPr>
            <a:endParaRPr lang="en-GB" altLang="en-US" sz="2000" dirty="0">
              <a:solidFill>
                <a:schemeClr val="bg1"/>
              </a:solidFill>
              <a:latin typeface="Verdana" panose="020B0604030504040204" pitchFamily="34" charset="0"/>
              <a:ea typeface="ＭＳ Ｐゴシック" panose="020B0600070205080204" pitchFamily="34" charset="-128"/>
            </a:endParaRPr>
          </a:p>
          <a:p>
            <a:pPr marL="914400" lvl="1" indent="-457200" algn="l">
              <a:buFont typeface="Arial" panose="020B0604020202020204" pitchFamily="34" charset="0"/>
              <a:buChar char="•"/>
              <a:defRPr/>
            </a:pPr>
            <a:endParaRPr lang="en-GB" altLang="en-US" sz="2000" dirty="0">
              <a:solidFill>
                <a:schemeClr val="bg1"/>
              </a:solidFill>
              <a:latin typeface="Verdana" panose="020B0604030504040204" pitchFamily="34" charset="0"/>
              <a:ea typeface="ＭＳ Ｐゴシック" panose="020B0600070205080204" pitchFamily="34" charset="-128"/>
            </a:endParaRPr>
          </a:p>
          <a:p>
            <a:pPr algn="l">
              <a:defRPr/>
            </a:pPr>
            <a:endParaRPr lang="en-GB" altLang="en-US" sz="2800" dirty="0">
              <a:solidFill>
                <a:schemeClr val="bg1"/>
              </a:solidFill>
              <a:latin typeface="Verdana" panose="020B0604030504040204" pitchFamily="34" charset="0"/>
              <a:ea typeface="ＭＳ Ｐゴシック" panose="020B0600070205080204" pitchFamily="34" charset="-128"/>
            </a:endParaRPr>
          </a:p>
          <a:p>
            <a:pPr marL="457200" indent="-457200" algn="l">
              <a:buFont typeface="Arial" panose="020B0604020202020204" pitchFamily="34" charset="0"/>
              <a:buChar char="•"/>
              <a:defRPr/>
            </a:pPr>
            <a:endParaRPr lang="en-GB" altLang="en-US" sz="2800" dirty="0">
              <a:solidFill>
                <a:schemeClr val="bg1"/>
              </a:solidFill>
              <a:latin typeface="Verdana" panose="020B0604030504040204" pitchFamily="34" charset="0"/>
              <a:ea typeface="ＭＳ Ｐゴシック" panose="020B0600070205080204" pitchFamily="34" charset="-128"/>
            </a:endParaRPr>
          </a:p>
        </p:txBody>
      </p:sp>
      <p:pic>
        <p:nvPicPr>
          <p:cNvPr id="4" name="Picture 3">
            <a:extLst>
              <a:ext uri="{FF2B5EF4-FFF2-40B4-BE49-F238E27FC236}">
                <a16:creationId xmlns:a16="http://schemas.microsoft.com/office/drawing/2014/main" id="{CFEB54F1-0687-5AA8-44D5-265E1FA16883}"/>
              </a:ext>
            </a:extLst>
          </p:cNvPr>
          <p:cNvPicPr>
            <a:picLocks noChangeAspect="1"/>
          </p:cNvPicPr>
          <p:nvPr/>
        </p:nvPicPr>
        <p:blipFill rotWithShape="1">
          <a:blip r:embed="rId9">
            <a:extLst>
              <a:ext uri="{28A0092B-C50C-407E-A947-70E740481C1C}">
                <a14:useLocalDpi xmlns:a14="http://schemas.microsoft.com/office/drawing/2010/main" val="0"/>
              </a:ext>
            </a:extLst>
          </a:blip>
          <a:srcRect l="11422" t="11189" r="11194" b="13079"/>
          <a:stretch/>
        </p:blipFill>
        <p:spPr>
          <a:xfrm>
            <a:off x="683568" y="1092076"/>
            <a:ext cx="7776864" cy="4281140"/>
          </a:xfrm>
          <a:prstGeom prst="rect">
            <a:avLst/>
          </a:prstGeom>
        </p:spPr>
      </p:pic>
      <p:pic>
        <p:nvPicPr>
          <p:cNvPr id="7" name="Audio 6">
            <a:hlinkClick r:id="" action="ppaction://media"/>
            <a:extLst>
              <a:ext uri="{FF2B5EF4-FFF2-40B4-BE49-F238E27FC236}">
                <a16:creationId xmlns:a16="http://schemas.microsoft.com/office/drawing/2014/main" id="{9417DBCE-EDAD-31D9-5496-6B0169935B8D}"/>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1892500665"/>
      </p:ext>
    </p:extLst>
  </p:cSld>
  <p:clrMapOvr>
    <a:masterClrMapping/>
  </p:clrMapOvr>
  <mc:AlternateContent xmlns:mc="http://schemas.openxmlformats.org/markup-compatibility/2006">
    <mc:Choice xmlns:p14="http://schemas.microsoft.com/office/powerpoint/2010/main" Requires="p14">
      <p:transition spd="slow" p14:dur="2000" advTm="52736"/>
    </mc:Choice>
    <mc:Fallback>
      <p:transition spd="slow" advTm="52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7734C"/>
        </a:solidFill>
        <a:effectLst/>
      </p:bgPr>
    </p:bg>
    <p:spTree>
      <p:nvGrpSpPr>
        <p:cNvPr id="1" name=""/>
        <p:cNvGrpSpPr/>
        <p:nvPr/>
      </p:nvGrpSpPr>
      <p:grpSpPr>
        <a:xfrm>
          <a:off x="0" y="0"/>
          <a:ext cx="0" cy="0"/>
          <a:chOff x="0" y="0"/>
          <a:chExt cx="0" cy="0"/>
        </a:xfrm>
      </p:grpSpPr>
      <p:pic>
        <p:nvPicPr>
          <p:cNvPr id="10" name="Picture 9" descr="A green leafy plant on a black background&#10;&#10;Description automatically generated">
            <a:extLst>
              <a:ext uri="{FF2B5EF4-FFF2-40B4-BE49-F238E27FC236}">
                <a16:creationId xmlns:a16="http://schemas.microsoft.com/office/drawing/2014/main" id="{D006F414-8BB7-87C7-CE69-F6259D875E9B}"/>
              </a:ext>
            </a:extLst>
          </p:cNvPr>
          <p:cNvPicPr>
            <a:picLocks noChangeAspect="1"/>
          </p:cNvPicPr>
          <p:nvPr/>
        </p:nvPicPr>
        <p:blipFill>
          <a:blip r:embed="rId5">
            <a:biLevel thresh="25000"/>
            <a:alphaModFix amt="6000"/>
            <a:extLst>
              <a:ext uri="{BEBA8EAE-BF5A-486C-A8C5-ECC9F3942E4B}">
                <a14:imgProps xmlns:a14="http://schemas.microsoft.com/office/drawing/2010/main">
                  <a14:imgLayer r:embed="rId6">
                    <a14:imgEffect>
                      <a14:saturation sat="99000"/>
                    </a14:imgEffect>
                  </a14:imgLayer>
                </a14:imgProps>
              </a:ext>
              <a:ext uri="{28A0092B-C50C-407E-A947-70E740481C1C}">
                <a14:useLocalDpi xmlns:a14="http://schemas.microsoft.com/office/drawing/2010/main" val="0"/>
              </a:ext>
            </a:extLst>
          </a:blip>
          <a:stretch>
            <a:fillRect/>
          </a:stretch>
        </p:blipFill>
        <p:spPr>
          <a:xfrm rot="12966229">
            <a:off x="3045268" y="730705"/>
            <a:ext cx="5564716" cy="6618901"/>
          </a:xfrm>
          <a:prstGeom prst="rect">
            <a:avLst/>
          </a:prstGeom>
          <a:noFill/>
        </p:spPr>
      </p:pic>
      <p:sp>
        <p:nvSpPr>
          <p:cNvPr id="3" name="Subtitle 2">
            <a:extLst>
              <a:ext uri="{FF2B5EF4-FFF2-40B4-BE49-F238E27FC236}">
                <a16:creationId xmlns:a16="http://schemas.microsoft.com/office/drawing/2014/main" id="{B763B7E5-B55E-0492-5AA5-7CE25317AD36}"/>
              </a:ext>
            </a:extLst>
          </p:cNvPr>
          <p:cNvSpPr>
            <a:spLocks noGrp="1" noRot="1" noMove="1" noResize="1" noEditPoints="1" noAdjustHandles="1" noChangeArrowheads="1" noChangeShapeType="1"/>
          </p:cNvSpPr>
          <p:nvPr>
            <p:ph type="subTitle" idx="1"/>
          </p:nvPr>
        </p:nvSpPr>
        <p:spPr>
          <a:xfrm>
            <a:off x="5076237" y="5933558"/>
            <a:ext cx="3689447" cy="670364"/>
          </a:xfrm>
        </p:spPr>
        <p:txBody>
          <a:bodyPr>
            <a:normAutofit fontScale="85000" lnSpcReduction="20000"/>
          </a:bodyPr>
          <a:lstStyle/>
          <a:p>
            <a:pPr algn="r"/>
            <a:r>
              <a:rPr lang="en-GB" dirty="0">
                <a:solidFill>
                  <a:schemeClr val="bg1"/>
                </a:solidFill>
                <a:latin typeface="URWClassicoW01-Regular" panose="04000500000000000000" pitchFamily="82" charset="0"/>
              </a:rPr>
              <a:t>thegardenstrust.org       </a:t>
            </a:r>
          </a:p>
          <a:p>
            <a:pPr algn="r"/>
            <a:r>
              <a:rPr lang="en-GB" dirty="0">
                <a:solidFill>
                  <a:schemeClr val="bg1"/>
                </a:solidFill>
                <a:latin typeface="URWClassicoW01-Regular" panose="04000500000000000000" pitchFamily="82" charset="0"/>
              </a:rPr>
              <a:t>Find us: @thegardenstrust</a:t>
            </a:r>
          </a:p>
        </p:txBody>
      </p:sp>
      <p:pic>
        <p:nvPicPr>
          <p:cNvPr id="5" name="Graphic 4">
            <a:extLst>
              <a:ext uri="{FF2B5EF4-FFF2-40B4-BE49-F238E27FC236}">
                <a16:creationId xmlns:a16="http://schemas.microsoft.com/office/drawing/2014/main" id="{37403A13-3715-3189-8563-6C2A3B5FD246}"/>
              </a:ext>
            </a:extLst>
          </p:cNvPr>
          <p:cNvPicPr>
            <a:picLocks noGrp="1" noRot="1" noChangeAspect="1" noMove="1" noResize="1" noEditPoints="1" noAdjustHandles="1" noChangeArrowheads="1" noChangeShapeType="1" noCrop="1"/>
          </p:cNvPicPr>
          <p:nvPr/>
        </p:nvPicPr>
        <p:blipFill>
          <a:blip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8316" y="5766195"/>
            <a:ext cx="1818641" cy="886588"/>
          </a:xfrm>
          <a:prstGeom prst="rect">
            <a:avLst/>
          </a:prstGeom>
        </p:spPr>
      </p:pic>
      <p:sp>
        <p:nvSpPr>
          <p:cNvPr id="2" name="Title 1">
            <a:extLst>
              <a:ext uri="{FF2B5EF4-FFF2-40B4-BE49-F238E27FC236}">
                <a16:creationId xmlns:a16="http://schemas.microsoft.com/office/drawing/2014/main" id="{7BC7E57D-932B-CA02-65BD-27E32407E930}"/>
              </a:ext>
            </a:extLst>
          </p:cNvPr>
          <p:cNvSpPr txBox="1">
            <a:spLocks/>
          </p:cNvSpPr>
          <p:nvPr/>
        </p:nvSpPr>
        <p:spPr bwMode="auto">
          <a:xfrm>
            <a:off x="5356834" y="404664"/>
            <a:ext cx="3607654" cy="5678487"/>
          </a:xfrm>
          <a:prstGeom prst="rect">
            <a:avLst/>
          </a:prstGeom>
          <a:noFill/>
          <a:ln>
            <a:noFill/>
          </a:ln>
        </p:spPr>
        <p:txBody>
          <a:bodyPr anchor="t"/>
          <a:lst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a:lstStyle>
          <a:p>
            <a:pPr>
              <a:defRPr/>
            </a:pPr>
            <a:r>
              <a:rPr lang="en-GB" altLang="en-US" sz="2800" b="1" dirty="0">
                <a:solidFill>
                  <a:schemeClr val="bg1"/>
                </a:solidFill>
                <a:latin typeface="Verdana" panose="020B0604030504040204" pitchFamily="34" charset="0"/>
                <a:ea typeface="ＭＳ Ｐゴシック" panose="020B0600070205080204" pitchFamily="34" charset="-128"/>
              </a:rPr>
              <a:t>The Landscapes: </a:t>
            </a:r>
            <a:r>
              <a:rPr lang="en-GB" altLang="en-US" sz="2800" dirty="0">
                <a:solidFill>
                  <a:schemeClr val="bg1"/>
                </a:solidFill>
                <a:latin typeface="Verdana" panose="020B0604030504040204" pitchFamily="34" charset="0"/>
                <a:ea typeface="ＭＳ Ｐゴシック" panose="020B0600070205080204" pitchFamily="34" charset="-128"/>
              </a:rPr>
              <a:t>Ossington Hall</a:t>
            </a:r>
          </a:p>
          <a:p>
            <a:pPr algn="l">
              <a:defRPr/>
            </a:pPr>
            <a:endParaRPr lang="en-GB" altLang="en-US" sz="2800" b="1" dirty="0">
              <a:solidFill>
                <a:schemeClr val="bg1"/>
              </a:solidFill>
              <a:latin typeface="Verdana" panose="020B0604030504040204" pitchFamily="34" charset="0"/>
              <a:ea typeface="ＭＳ Ｐゴシック" panose="020B0600070205080204" pitchFamily="34" charset="-128"/>
            </a:endParaRPr>
          </a:p>
          <a:p>
            <a:pPr lvl="1" algn="l">
              <a:defRPr/>
            </a:pPr>
            <a:endParaRPr lang="en-GB" altLang="en-US" sz="2000" dirty="0">
              <a:solidFill>
                <a:schemeClr val="bg1"/>
              </a:solidFill>
              <a:latin typeface="Verdana" panose="020B0604030504040204" pitchFamily="34" charset="0"/>
              <a:ea typeface="ＭＳ Ｐゴシック" panose="020B0600070205080204" pitchFamily="34" charset="-128"/>
            </a:endParaRPr>
          </a:p>
          <a:p>
            <a:pPr marL="914400" lvl="1" indent="-457200" algn="l">
              <a:buFont typeface="Arial" panose="020B0604020202020204" pitchFamily="34" charset="0"/>
              <a:buChar char="•"/>
              <a:defRPr/>
            </a:pPr>
            <a:endParaRPr lang="en-GB" altLang="en-US" sz="2000" dirty="0">
              <a:solidFill>
                <a:schemeClr val="bg1"/>
              </a:solidFill>
              <a:latin typeface="Verdana" panose="020B0604030504040204" pitchFamily="34" charset="0"/>
              <a:ea typeface="ＭＳ Ｐゴシック" panose="020B0600070205080204" pitchFamily="34" charset="-128"/>
            </a:endParaRPr>
          </a:p>
          <a:p>
            <a:pPr marL="914400" lvl="1" indent="-457200" algn="l">
              <a:buFont typeface="Arial" panose="020B0604020202020204" pitchFamily="34" charset="0"/>
              <a:buChar char="•"/>
              <a:defRPr/>
            </a:pPr>
            <a:endParaRPr lang="en-GB" altLang="en-US" sz="2000" dirty="0">
              <a:solidFill>
                <a:schemeClr val="bg1"/>
              </a:solidFill>
              <a:latin typeface="Verdana" panose="020B0604030504040204" pitchFamily="34" charset="0"/>
              <a:ea typeface="ＭＳ Ｐゴシック" panose="020B0600070205080204" pitchFamily="34" charset="-128"/>
            </a:endParaRPr>
          </a:p>
          <a:p>
            <a:pPr algn="l">
              <a:defRPr/>
            </a:pPr>
            <a:endParaRPr lang="en-GB" altLang="en-US" sz="2800" dirty="0">
              <a:solidFill>
                <a:schemeClr val="bg1"/>
              </a:solidFill>
              <a:latin typeface="Verdana" panose="020B0604030504040204" pitchFamily="34" charset="0"/>
              <a:ea typeface="ＭＳ Ｐゴシック" panose="020B0600070205080204" pitchFamily="34" charset="-128"/>
            </a:endParaRPr>
          </a:p>
          <a:p>
            <a:pPr marL="457200" indent="-457200" algn="l">
              <a:buFont typeface="Arial" panose="020B0604020202020204" pitchFamily="34" charset="0"/>
              <a:buChar char="•"/>
              <a:defRPr/>
            </a:pPr>
            <a:endParaRPr lang="en-GB" altLang="en-US" sz="2800" dirty="0">
              <a:solidFill>
                <a:schemeClr val="bg1"/>
              </a:solidFill>
              <a:latin typeface="Verdana" panose="020B0604030504040204" pitchFamily="34" charset="0"/>
              <a:ea typeface="ＭＳ Ｐゴシック" panose="020B0600070205080204" pitchFamily="34" charset="-128"/>
            </a:endParaRPr>
          </a:p>
        </p:txBody>
      </p:sp>
      <p:pic>
        <p:nvPicPr>
          <p:cNvPr id="4" name="Picture 10">
            <a:extLst>
              <a:ext uri="{FF2B5EF4-FFF2-40B4-BE49-F238E27FC236}">
                <a16:creationId xmlns:a16="http://schemas.microsoft.com/office/drawing/2014/main" id="{729F9AD1-4238-45AB-40B8-414560A5EC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6413" y="463550"/>
            <a:ext cx="4892675"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634ED998-AD5A-4410-B8A6-48CAF514EA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56125" y="2130425"/>
            <a:ext cx="4227513"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a:extLst>
              <a:ext uri="{FF2B5EF4-FFF2-40B4-BE49-F238E27FC236}">
                <a16:creationId xmlns:a16="http://schemas.microsoft.com/office/drawing/2014/main" id="{720017EA-0464-C918-5465-3F140480452A}"/>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3516949685"/>
      </p:ext>
    </p:extLst>
  </p:cSld>
  <p:clrMapOvr>
    <a:masterClrMapping/>
  </p:clrMapOvr>
  <mc:AlternateContent xmlns:mc="http://schemas.openxmlformats.org/markup-compatibility/2006">
    <mc:Choice xmlns:p14="http://schemas.microsoft.com/office/powerpoint/2010/main" Requires="p14">
      <p:transition spd="slow" p14:dur="2000" advTm="40714"/>
    </mc:Choice>
    <mc:Fallback>
      <p:transition spd="slow" advTm="40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7734C"/>
        </a:solidFill>
        <a:effectLst/>
      </p:bgPr>
    </p:bg>
    <p:spTree>
      <p:nvGrpSpPr>
        <p:cNvPr id="1" name=""/>
        <p:cNvGrpSpPr/>
        <p:nvPr/>
      </p:nvGrpSpPr>
      <p:grpSpPr>
        <a:xfrm>
          <a:off x="0" y="0"/>
          <a:ext cx="0" cy="0"/>
          <a:chOff x="0" y="0"/>
          <a:chExt cx="0" cy="0"/>
        </a:xfrm>
      </p:grpSpPr>
      <p:pic>
        <p:nvPicPr>
          <p:cNvPr id="10" name="Picture 9" descr="A green leafy plant on a black background&#10;&#10;Description automatically generated">
            <a:extLst>
              <a:ext uri="{FF2B5EF4-FFF2-40B4-BE49-F238E27FC236}">
                <a16:creationId xmlns:a16="http://schemas.microsoft.com/office/drawing/2014/main" id="{D006F414-8BB7-87C7-CE69-F6259D875E9B}"/>
              </a:ext>
            </a:extLst>
          </p:cNvPr>
          <p:cNvPicPr>
            <a:picLocks noChangeAspect="1"/>
          </p:cNvPicPr>
          <p:nvPr/>
        </p:nvPicPr>
        <p:blipFill>
          <a:blip r:embed="rId5">
            <a:biLevel thresh="25000"/>
            <a:alphaModFix amt="6000"/>
            <a:extLst>
              <a:ext uri="{BEBA8EAE-BF5A-486C-A8C5-ECC9F3942E4B}">
                <a14:imgProps xmlns:a14="http://schemas.microsoft.com/office/drawing/2010/main">
                  <a14:imgLayer r:embed="rId6">
                    <a14:imgEffect>
                      <a14:saturation sat="99000"/>
                    </a14:imgEffect>
                  </a14:imgLayer>
                </a14:imgProps>
              </a:ext>
              <a:ext uri="{28A0092B-C50C-407E-A947-70E740481C1C}">
                <a14:useLocalDpi xmlns:a14="http://schemas.microsoft.com/office/drawing/2010/main" val="0"/>
              </a:ext>
            </a:extLst>
          </a:blip>
          <a:stretch>
            <a:fillRect/>
          </a:stretch>
        </p:blipFill>
        <p:spPr>
          <a:xfrm rot="12966229">
            <a:off x="3045268" y="730705"/>
            <a:ext cx="5564716" cy="6618901"/>
          </a:xfrm>
          <a:prstGeom prst="rect">
            <a:avLst/>
          </a:prstGeom>
          <a:noFill/>
        </p:spPr>
      </p:pic>
      <p:sp>
        <p:nvSpPr>
          <p:cNvPr id="3" name="Subtitle 2">
            <a:extLst>
              <a:ext uri="{FF2B5EF4-FFF2-40B4-BE49-F238E27FC236}">
                <a16:creationId xmlns:a16="http://schemas.microsoft.com/office/drawing/2014/main" id="{B763B7E5-B55E-0492-5AA5-7CE25317AD36}"/>
              </a:ext>
            </a:extLst>
          </p:cNvPr>
          <p:cNvSpPr>
            <a:spLocks noGrp="1" noRot="1" noMove="1" noResize="1" noEditPoints="1" noAdjustHandles="1" noChangeArrowheads="1" noChangeShapeType="1"/>
          </p:cNvSpPr>
          <p:nvPr>
            <p:ph type="subTitle" idx="1"/>
          </p:nvPr>
        </p:nvSpPr>
        <p:spPr>
          <a:xfrm>
            <a:off x="5076237" y="5933558"/>
            <a:ext cx="3689447" cy="670364"/>
          </a:xfrm>
        </p:spPr>
        <p:txBody>
          <a:bodyPr>
            <a:normAutofit fontScale="85000" lnSpcReduction="20000"/>
          </a:bodyPr>
          <a:lstStyle/>
          <a:p>
            <a:pPr algn="r"/>
            <a:r>
              <a:rPr lang="en-GB" dirty="0">
                <a:solidFill>
                  <a:schemeClr val="bg1"/>
                </a:solidFill>
                <a:latin typeface="URWClassicoW01-Regular" panose="04000500000000000000" pitchFamily="82" charset="0"/>
              </a:rPr>
              <a:t>thegardenstrust.org       </a:t>
            </a:r>
          </a:p>
          <a:p>
            <a:pPr algn="r"/>
            <a:r>
              <a:rPr lang="en-GB" dirty="0">
                <a:solidFill>
                  <a:schemeClr val="bg1"/>
                </a:solidFill>
                <a:latin typeface="URWClassicoW01-Regular" panose="04000500000000000000" pitchFamily="82" charset="0"/>
              </a:rPr>
              <a:t>Find us: @thegardenstrust</a:t>
            </a:r>
          </a:p>
        </p:txBody>
      </p:sp>
      <p:pic>
        <p:nvPicPr>
          <p:cNvPr id="5" name="Graphic 4">
            <a:extLst>
              <a:ext uri="{FF2B5EF4-FFF2-40B4-BE49-F238E27FC236}">
                <a16:creationId xmlns:a16="http://schemas.microsoft.com/office/drawing/2014/main" id="{37403A13-3715-3189-8563-6C2A3B5FD246}"/>
              </a:ext>
            </a:extLst>
          </p:cNvPr>
          <p:cNvPicPr>
            <a:picLocks noGrp="1" noRot="1" noChangeAspect="1" noMove="1" noResize="1" noEditPoints="1" noAdjustHandles="1" noChangeArrowheads="1" noChangeShapeType="1" noCrop="1"/>
          </p:cNvPicPr>
          <p:nvPr/>
        </p:nvPicPr>
        <p:blipFill>
          <a:blip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8316" y="5766195"/>
            <a:ext cx="1818641" cy="886588"/>
          </a:xfrm>
          <a:prstGeom prst="rect">
            <a:avLst/>
          </a:prstGeom>
        </p:spPr>
      </p:pic>
      <p:pic>
        <p:nvPicPr>
          <p:cNvPr id="12" name="Picture 11" descr="OS 6 Inch 1884&#10;&#10;Description automatically generated">
            <a:extLst>
              <a:ext uri="{FF2B5EF4-FFF2-40B4-BE49-F238E27FC236}">
                <a16:creationId xmlns:a16="http://schemas.microsoft.com/office/drawing/2014/main" id="{6E3DF773-F61C-DD18-91FC-8141972B725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r="8941"/>
          <a:stretch/>
        </p:blipFill>
        <p:spPr>
          <a:xfrm>
            <a:off x="323528" y="908720"/>
            <a:ext cx="4142908" cy="4493188"/>
          </a:xfrm>
          <a:prstGeom prst="rect">
            <a:avLst/>
          </a:prstGeom>
        </p:spPr>
      </p:pic>
      <p:pic>
        <p:nvPicPr>
          <p:cNvPr id="13" name="Picture 12" descr="Chapels Viewed from the South&#10;&#10;Description automatically generated">
            <a:extLst>
              <a:ext uri="{FF2B5EF4-FFF2-40B4-BE49-F238E27FC236}">
                <a16:creationId xmlns:a16="http://schemas.microsoft.com/office/drawing/2014/main" id="{9F0F4F06-BB84-9A0C-7DC9-B9FE7C2DAB2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67945" y="1067245"/>
            <a:ext cx="3971583" cy="2978561"/>
          </a:xfrm>
          <a:prstGeom prst="rect">
            <a:avLst/>
          </a:prstGeom>
        </p:spPr>
      </p:pic>
      <p:pic>
        <p:nvPicPr>
          <p:cNvPr id="14" name="Picture 13" descr="General Sikorsky Overlooking Polish Cemetery&#10;&#10;Description automatically generated">
            <a:extLst>
              <a:ext uri="{FF2B5EF4-FFF2-40B4-BE49-F238E27FC236}">
                <a16:creationId xmlns:a16="http://schemas.microsoft.com/office/drawing/2014/main" id="{63B653B3-F298-59C8-7252-76EFB80CEF8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076056" y="3670235"/>
            <a:ext cx="3978825" cy="2983735"/>
          </a:xfrm>
          <a:prstGeom prst="rect">
            <a:avLst/>
          </a:prstGeom>
        </p:spPr>
      </p:pic>
      <p:sp>
        <p:nvSpPr>
          <p:cNvPr id="15" name="Title 1">
            <a:extLst>
              <a:ext uri="{FF2B5EF4-FFF2-40B4-BE49-F238E27FC236}">
                <a16:creationId xmlns:a16="http://schemas.microsoft.com/office/drawing/2014/main" id="{6726D054-A35E-BEF9-006D-511B77D72067}"/>
              </a:ext>
            </a:extLst>
          </p:cNvPr>
          <p:cNvSpPr txBox="1">
            <a:spLocks/>
          </p:cNvSpPr>
          <p:nvPr/>
        </p:nvSpPr>
        <p:spPr bwMode="auto">
          <a:xfrm>
            <a:off x="347863" y="316070"/>
            <a:ext cx="8448274" cy="5678487"/>
          </a:xfrm>
          <a:prstGeom prst="rect">
            <a:avLst/>
          </a:prstGeom>
          <a:noFill/>
          <a:ln>
            <a:noFill/>
          </a:ln>
        </p:spPr>
        <p:txBody>
          <a:bodyPr anchor="t"/>
          <a:lst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a:lstStyle>
          <a:p>
            <a:pPr>
              <a:defRPr/>
            </a:pPr>
            <a:r>
              <a:rPr lang="en-GB" altLang="en-US" sz="2800" b="1" dirty="0">
                <a:solidFill>
                  <a:schemeClr val="bg1"/>
                </a:solidFill>
                <a:latin typeface="Verdana" panose="020B0604030504040204" pitchFamily="34" charset="0"/>
                <a:ea typeface="ＭＳ Ｐゴシック" panose="020B0600070205080204" pitchFamily="34" charset="-128"/>
              </a:rPr>
              <a:t>The Landscapes: </a:t>
            </a:r>
            <a:r>
              <a:rPr lang="en-GB" altLang="en-US" sz="2800" dirty="0">
                <a:solidFill>
                  <a:schemeClr val="bg1"/>
                </a:solidFill>
                <a:latin typeface="Verdana" panose="020B0604030504040204" pitchFamily="34" charset="0"/>
                <a:ea typeface="ＭＳ Ｐゴシック" panose="020B0600070205080204" pitchFamily="34" charset="-128"/>
              </a:rPr>
              <a:t>London Road Cemetery</a:t>
            </a:r>
          </a:p>
          <a:p>
            <a:pPr>
              <a:defRPr/>
            </a:pPr>
            <a:endParaRPr lang="en-GB" altLang="en-US" sz="2800" b="1" dirty="0">
              <a:solidFill>
                <a:schemeClr val="bg1"/>
              </a:solidFill>
              <a:latin typeface="Verdana" panose="020B0604030504040204" pitchFamily="34" charset="0"/>
              <a:ea typeface="ＭＳ Ｐゴシック" panose="020B0600070205080204" pitchFamily="34" charset="-128"/>
            </a:endParaRPr>
          </a:p>
          <a:p>
            <a:pPr lvl="1">
              <a:defRPr/>
            </a:pPr>
            <a:endParaRPr lang="en-GB" altLang="en-US" sz="2000" dirty="0">
              <a:solidFill>
                <a:schemeClr val="bg1"/>
              </a:solidFill>
              <a:latin typeface="Verdana" panose="020B0604030504040204" pitchFamily="34" charset="0"/>
              <a:ea typeface="ＭＳ Ｐゴシック" panose="020B0600070205080204" pitchFamily="34" charset="-128"/>
            </a:endParaRPr>
          </a:p>
          <a:p>
            <a:pPr marL="914400" lvl="1" indent="-457200">
              <a:buFont typeface="Arial" panose="020B0604020202020204" pitchFamily="34" charset="0"/>
              <a:buChar char="•"/>
              <a:defRPr/>
            </a:pPr>
            <a:endParaRPr lang="en-GB" altLang="en-US" sz="2000" dirty="0">
              <a:solidFill>
                <a:schemeClr val="bg1"/>
              </a:solidFill>
              <a:latin typeface="Verdana" panose="020B0604030504040204" pitchFamily="34" charset="0"/>
              <a:ea typeface="ＭＳ Ｐゴシック" panose="020B0600070205080204" pitchFamily="34" charset="-128"/>
            </a:endParaRPr>
          </a:p>
          <a:p>
            <a:pPr marL="914400" lvl="1" indent="-457200">
              <a:buFont typeface="Arial" panose="020B0604020202020204" pitchFamily="34" charset="0"/>
              <a:buChar char="•"/>
              <a:defRPr/>
            </a:pPr>
            <a:endParaRPr lang="en-GB" altLang="en-US" sz="2000" dirty="0">
              <a:solidFill>
                <a:schemeClr val="bg1"/>
              </a:solidFill>
              <a:latin typeface="Verdana" panose="020B0604030504040204" pitchFamily="34" charset="0"/>
              <a:ea typeface="ＭＳ Ｐゴシック" panose="020B0600070205080204" pitchFamily="34" charset="-128"/>
            </a:endParaRPr>
          </a:p>
          <a:p>
            <a:pPr>
              <a:defRPr/>
            </a:pPr>
            <a:endParaRPr lang="en-GB" altLang="en-US" sz="2800" dirty="0">
              <a:solidFill>
                <a:schemeClr val="bg1"/>
              </a:solidFill>
              <a:latin typeface="Verdana" panose="020B0604030504040204" pitchFamily="34" charset="0"/>
              <a:ea typeface="ＭＳ Ｐゴシック" panose="020B0600070205080204" pitchFamily="34" charset="-128"/>
            </a:endParaRPr>
          </a:p>
          <a:p>
            <a:pPr marL="457200" indent="-457200">
              <a:buFont typeface="Arial" panose="020B0604020202020204" pitchFamily="34" charset="0"/>
              <a:buChar char="•"/>
              <a:defRPr/>
            </a:pPr>
            <a:endParaRPr lang="en-GB" altLang="en-US" sz="2800" dirty="0">
              <a:solidFill>
                <a:schemeClr val="bg1"/>
              </a:solidFill>
              <a:latin typeface="Verdana" panose="020B0604030504040204" pitchFamily="34" charset="0"/>
              <a:ea typeface="ＭＳ Ｐゴシック" panose="020B0600070205080204" pitchFamily="34" charset="-128"/>
            </a:endParaRPr>
          </a:p>
        </p:txBody>
      </p:sp>
      <p:pic>
        <p:nvPicPr>
          <p:cNvPr id="4" name="Audio 3">
            <a:hlinkClick r:id="" action="ppaction://media"/>
            <a:extLst>
              <a:ext uri="{FF2B5EF4-FFF2-40B4-BE49-F238E27FC236}">
                <a16:creationId xmlns:a16="http://schemas.microsoft.com/office/drawing/2014/main" id="{9C21F1F5-9DBB-303F-C6A1-EAA42ADC51DE}"/>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828654712"/>
      </p:ext>
    </p:extLst>
  </p:cSld>
  <p:clrMapOvr>
    <a:masterClrMapping/>
  </p:clrMapOvr>
  <mc:AlternateContent xmlns:mc="http://schemas.openxmlformats.org/markup-compatibility/2006">
    <mc:Choice xmlns:p14="http://schemas.microsoft.com/office/powerpoint/2010/main" Requires="p14">
      <p:transition spd="slow" p14:dur="2000" advTm="27733"/>
    </mc:Choice>
    <mc:Fallback>
      <p:transition spd="slow" advTm="27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7734C"/>
        </a:solidFill>
        <a:effectLst/>
      </p:bgPr>
    </p:bg>
    <p:spTree>
      <p:nvGrpSpPr>
        <p:cNvPr id="1" name=""/>
        <p:cNvGrpSpPr/>
        <p:nvPr/>
      </p:nvGrpSpPr>
      <p:grpSpPr>
        <a:xfrm>
          <a:off x="0" y="0"/>
          <a:ext cx="0" cy="0"/>
          <a:chOff x="0" y="0"/>
          <a:chExt cx="0" cy="0"/>
        </a:xfrm>
      </p:grpSpPr>
      <p:pic>
        <p:nvPicPr>
          <p:cNvPr id="10" name="Picture 9" descr="A green leafy plant on a black background&#10;&#10;Description automatically generated">
            <a:extLst>
              <a:ext uri="{FF2B5EF4-FFF2-40B4-BE49-F238E27FC236}">
                <a16:creationId xmlns:a16="http://schemas.microsoft.com/office/drawing/2014/main" id="{D006F414-8BB7-87C7-CE69-F6259D875E9B}"/>
              </a:ext>
            </a:extLst>
          </p:cNvPr>
          <p:cNvPicPr>
            <a:picLocks noChangeAspect="1"/>
          </p:cNvPicPr>
          <p:nvPr/>
        </p:nvPicPr>
        <p:blipFill>
          <a:blip r:embed="rId5">
            <a:biLevel thresh="25000"/>
            <a:alphaModFix amt="6000"/>
            <a:extLst>
              <a:ext uri="{BEBA8EAE-BF5A-486C-A8C5-ECC9F3942E4B}">
                <a14:imgProps xmlns:a14="http://schemas.microsoft.com/office/drawing/2010/main">
                  <a14:imgLayer r:embed="rId6">
                    <a14:imgEffect>
                      <a14:saturation sat="99000"/>
                    </a14:imgEffect>
                  </a14:imgLayer>
                </a14:imgProps>
              </a:ext>
              <a:ext uri="{28A0092B-C50C-407E-A947-70E740481C1C}">
                <a14:useLocalDpi xmlns:a14="http://schemas.microsoft.com/office/drawing/2010/main" val="0"/>
              </a:ext>
            </a:extLst>
          </a:blip>
          <a:stretch>
            <a:fillRect/>
          </a:stretch>
        </p:blipFill>
        <p:spPr>
          <a:xfrm rot="12966229">
            <a:off x="3045268" y="730705"/>
            <a:ext cx="5564716" cy="6618901"/>
          </a:xfrm>
          <a:prstGeom prst="rect">
            <a:avLst/>
          </a:prstGeom>
          <a:noFill/>
        </p:spPr>
      </p:pic>
      <p:sp>
        <p:nvSpPr>
          <p:cNvPr id="3" name="Subtitle 2">
            <a:extLst>
              <a:ext uri="{FF2B5EF4-FFF2-40B4-BE49-F238E27FC236}">
                <a16:creationId xmlns:a16="http://schemas.microsoft.com/office/drawing/2014/main" id="{B763B7E5-B55E-0492-5AA5-7CE25317AD36}"/>
              </a:ext>
            </a:extLst>
          </p:cNvPr>
          <p:cNvSpPr>
            <a:spLocks noGrp="1" noRot="1" noMove="1" noResize="1" noEditPoints="1" noAdjustHandles="1" noChangeArrowheads="1" noChangeShapeType="1"/>
          </p:cNvSpPr>
          <p:nvPr>
            <p:ph type="subTitle" idx="1"/>
          </p:nvPr>
        </p:nvSpPr>
        <p:spPr>
          <a:xfrm>
            <a:off x="5076237" y="5933558"/>
            <a:ext cx="3689447" cy="670364"/>
          </a:xfrm>
        </p:spPr>
        <p:txBody>
          <a:bodyPr>
            <a:normAutofit fontScale="85000" lnSpcReduction="20000"/>
          </a:bodyPr>
          <a:lstStyle/>
          <a:p>
            <a:pPr algn="r"/>
            <a:r>
              <a:rPr lang="en-GB" dirty="0">
                <a:solidFill>
                  <a:schemeClr val="bg1"/>
                </a:solidFill>
                <a:latin typeface="URWClassicoW01-Regular" panose="04000500000000000000" pitchFamily="82" charset="0"/>
              </a:rPr>
              <a:t>thegardenstrust.org       </a:t>
            </a:r>
          </a:p>
          <a:p>
            <a:pPr algn="r"/>
            <a:r>
              <a:rPr lang="en-GB" dirty="0">
                <a:solidFill>
                  <a:schemeClr val="bg1"/>
                </a:solidFill>
                <a:latin typeface="URWClassicoW01-Regular" panose="04000500000000000000" pitchFamily="82" charset="0"/>
              </a:rPr>
              <a:t>Find us: @thegardenstrust</a:t>
            </a:r>
          </a:p>
        </p:txBody>
      </p:sp>
      <p:pic>
        <p:nvPicPr>
          <p:cNvPr id="5" name="Graphic 4">
            <a:extLst>
              <a:ext uri="{FF2B5EF4-FFF2-40B4-BE49-F238E27FC236}">
                <a16:creationId xmlns:a16="http://schemas.microsoft.com/office/drawing/2014/main" id="{37403A13-3715-3189-8563-6C2A3B5FD246}"/>
              </a:ext>
            </a:extLst>
          </p:cNvPr>
          <p:cNvPicPr>
            <a:picLocks noGrp="1" noRot="1" noChangeAspect="1" noMove="1" noResize="1" noEditPoints="1" noAdjustHandles="1" noChangeArrowheads="1" noChangeShapeType="1" noCrop="1"/>
          </p:cNvPicPr>
          <p:nvPr/>
        </p:nvPicPr>
        <p:blipFill>
          <a:blip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8316" y="5766195"/>
            <a:ext cx="1818641" cy="886588"/>
          </a:xfrm>
          <a:prstGeom prst="rect">
            <a:avLst/>
          </a:prstGeom>
        </p:spPr>
      </p:pic>
      <p:pic>
        <p:nvPicPr>
          <p:cNvPr id="2" name="Picture 1">
            <a:extLst>
              <a:ext uri="{FF2B5EF4-FFF2-40B4-BE49-F238E27FC236}">
                <a16:creationId xmlns:a16="http://schemas.microsoft.com/office/drawing/2014/main" id="{879B6EB4-6878-FCB6-9533-F3C9C21C57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22477" y="548680"/>
            <a:ext cx="4266207" cy="2509534"/>
          </a:xfrm>
          <a:prstGeom prst="rect">
            <a:avLst/>
          </a:prstGeom>
        </p:spPr>
      </p:pic>
      <p:pic>
        <p:nvPicPr>
          <p:cNvPr id="4" name="Picture 3">
            <a:extLst>
              <a:ext uri="{FF2B5EF4-FFF2-40B4-BE49-F238E27FC236}">
                <a16:creationId xmlns:a16="http://schemas.microsoft.com/office/drawing/2014/main" id="{A7E2CCD7-57D7-10A0-907E-A07B9AE4C98E}"/>
              </a:ext>
            </a:extLst>
          </p:cNvPr>
          <p:cNvPicPr>
            <a:picLocks noChangeAspect="1"/>
          </p:cNvPicPr>
          <p:nvPr/>
        </p:nvPicPr>
        <p:blipFill rotWithShape="1">
          <a:blip r:embed="rId10"/>
          <a:srcRect l="38975" t="24801" r="15350" b="10800"/>
          <a:stretch/>
        </p:blipFill>
        <p:spPr>
          <a:xfrm>
            <a:off x="457821" y="1935234"/>
            <a:ext cx="4693761" cy="3722638"/>
          </a:xfrm>
          <a:prstGeom prst="rect">
            <a:avLst/>
          </a:prstGeom>
        </p:spPr>
      </p:pic>
      <p:sp>
        <p:nvSpPr>
          <p:cNvPr id="6" name="Title 1">
            <a:extLst>
              <a:ext uri="{FF2B5EF4-FFF2-40B4-BE49-F238E27FC236}">
                <a16:creationId xmlns:a16="http://schemas.microsoft.com/office/drawing/2014/main" id="{2533118E-AB15-49CE-E74F-5DEE9776225B}"/>
              </a:ext>
            </a:extLst>
          </p:cNvPr>
          <p:cNvSpPr txBox="1">
            <a:spLocks/>
          </p:cNvSpPr>
          <p:nvPr/>
        </p:nvSpPr>
        <p:spPr bwMode="auto">
          <a:xfrm>
            <a:off x="5250596" y="3355181"/>
            <a:ext cx="3607654" cy="3248741"/>
          </a:xfrm>
          <a:prstGeom prst="rect">
            <a:avLst/>
          </a:prstGeom>
          <a:noFill/>
          <a:ln>
            <a:noFill/>
          </a:ln>
        </p:spPr>
        <p:txBody>
          <a:bodyPr anchor="t"/>
          <a:lst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a:lstStyle>
          <a:p>
            <a:pPr>
              <a:defRPr/>
            </a:pPr>
            <a:r>
              <a:rPr lang="en-GB" altLang="en-US" sz="2800" b="1" dirty="0">
                <a:solidFill>
                  <a:schemeClr val="bg1"/>
                </a:solidFill>
                <a:latin typeface="Verdana" panose="020B0604030504040204" pitchFamily="34" charset="0"/>
                <a:ea typeface="ＭＳ Ｐゴシック" panose="020B0600070205080204" pitchFamily="34" charset="-128"/>
              </a:rPr>
              <a:t>The Landscapes: </a:t>
            </a:r>
            <a:r>
              <a:rPr lang="en-GB" altLang="en-US" sz="2800" dirty="0">
                <a:solidFill>
                  <a:schemeClr val="bg1"/>
                </a:solidFill>
                <a:latin typeface="Verdana" panose="020B0604030504040204" pitchFamily="34" charset="0"/>
                <a:ea typeface="ＭＳ Ｐゴシック" panose="020B0600070205080204" pitchFamily="34" charset="-128"/>
              </a:rPr>
              <a:t>Clifton Central “Flower” Park</a:t>
            </a:r>
          </a:p>
          <a:p>
            <a:pPr algn="l">
              <a:defRPr/>
            </a:pPr>
            <a:endParaRPr lang="en-GB" altLang="en-US" sz="2800" b="1" dirty="0">
              <a:solidFill>
                <a:schemeClr val="bg1"/>
              </a:solidFill>
              <a:latin typeface="Verdana" panose="020B0604030504040204" pitchFamily="34" charset="0"/>
              <a:ea typeface="ＭＳ Ｐゴシック" panose="020B0600070205080204" pitchFamily="34" charset="-128"/>
            </a:endParaRPr>
          </a:p>
          <a:p>
            <a:pPr lvl="1" algn="l">
              <a:defRPr/>
            </a:pPr>
            <a:endParaRPr lang="en-GB" altLang="en-US" sz="2000" dirty="0">
              <a:solidFill>
                <a:schemeClr val="bg1"/>
              </a:solidFill>
              <a:latin typeface="Verdana" panose="020B0604030504040204" pitchFamily="34" charset="0"/>
              <a:ea typeface="ＭＳ Ｐゴシック" panose="020B0600070205080204" pitchFamily="34" charset="-128"/>
            </a:endParaRPr>
          </a:p>
          <a:p>
            <a:pPr marL="914400" lvl="1" indent="-457200" algn="l">
              <a:buFont typeface="Arial" panose="020B0604020202020204" pitchFamily="34" charset="0"/>
              <a:buChar char="•"/>
              <a:defRPr/>
            </a:pPr>
            <a:endParaRPr lang="en-GB" altLang="en-US" sz="2000" dirty="0">
              <a:solidFill>
                <a:schemeClr val="bg1"/>
              </a:solidFill>
              <a:latin typeface="Verdana" panose="020B0604030504040204" pitchFamily="34" charset="0"/>
              <a:ea typeface="ＭＳ Ｐゴシック" panose="020B0600070205080204" pitchFamily="34" charset="-128"/>
            </a:endParaRPr>
          </a:p>
          <a:p>
            <a:pPr marL="914400" lvl="1" indent="-457200" algn="l">
              <a:buFont typeface="Arial" panose="020B0604020202020204" pitchFamily="34" charset="0"/>
              <a:buChar char="•"/>
              <a:defRPr/>
            </a:pPr>
            <a:endParaRPr lang="en-GB" altLang="en-US" sz="2000" dirty="0">
              <a:solidFill>
                <a:schemeClr val="bg1"/>
              </a:solidFill>
              <a:latin typeface="Verdana" panose="020B0604030504040204" pitchFamily="34" charset="0"/>
              <a:ea typeface="ＭＳ Ｐゴシック" panose="020B0600070205080204" pitchFamily="34" charset="-128"/>
            </a:endParaRPr>
          </a:p>
          <a:p>
            <a:pPr algn="l">
              <a:defRPr/>
            </a:pPr>
            <a:endParaRPr lang="en-GB" altLang="en-US" sz="2800" dirty="0">
              <a:solidFill>
                <a:schemeClr val="bg1"/>
              </a:solidFill>
              <a:latin typeface="Verdana" panose="020B0604030504040204" pitchFamily="34" charset="0"/>
              <a:ea typeface="ＭＳ Ｐゴシック" panose="020B0600070205080204" pitchFamily="34" charset="-128"/>
            </a:endParaRPr>
          </a:p>
          <a:p>
            <a:pPr marL="457200" indent="-457200" algn="l">
              <a:buFont typeface="Arial" panose="020B0604020202020204" pitchFamily="34" charset="0"/>
              <a:buChar char="•"/>
              <a:defRPr/>
            </a:pPr>
            <a:endParaRPr lang="en-GB" altLang="en-US" sz="2800" dirty="0">
              <a:solidFill>
                <a:schemeClr val="bg1"/>
              </a:solidFill>
              <a:latin typeface="Verdana" panose="020B0604030504040204" pitchFamily="34" charset="0"/>
              <a:ea typeface="ＭＳ Ｐゴシック" panose="020B0600070205080204" pitchFamily="34" charset="-128"/>
            </a:endParaRPr>
          </a:p>
        </p:txBody>
      </p:sp>
      <p:pic>
        <p:nvPicPr>
          <p:cNvPr id="8" name="Audio 7">
            <a:hlinkClick r:id="" action="ppaction://media"/>
            <a:extLst>
              <a:ext uri="{FF2B5EF4-FFF2-40B4-BE49-F238E27FC236}">
                <a16:creationId xmlns:a16="http://schemas.microsoft.com/office/drawing/2014/main" id="{541DC472-E6FA-0051-9085-EE744C81DCCD}"/>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1745262672"/>
      </p:ext>
    </p:extLst>
  </p:cSld>
  <p:clrMapOvr>
    <a:masterClrMapping/>
  </p:clrMapOvr>
  <mc:AlternateContent xmlns:mc="http://schemas.openxmlformats.org/markup-compatibility/2006">
    <mc:Choice xmlns:p14="http://schemas.microsoft.com/office/powerpoint/2010/main" Requires="p14">
      <p:transition spd="slow" p14:dur="2000" advTm="33138"/>
    </mc:Choice>
    <mc:Fallback>
      <p:transition spd="slow" advTm="33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7734C"/>
        </a:solidFill>
        <a:effectLst/>
      </p:bgPr>
    </p:bg>
    <p:spTree>
      <p:nvGrpSpPr>
        <p:cNvPr id="1" name=""/>
        <p:cNvGrpSpPr/>
        <p:nvPr/>
      </p:nvGrpSpPr>
      <p:grpSpPr>
        <a:xfrm>
          <a:off x="0" y="0"/>
          <a:ext cx="0" cy="0"/>
          <a:chOff x="0" y="0"/>
          <a:chExt cx="0" cy="0"/>
        </a:xfrm>
      </p:grpSpPr>
      <p:pic>
        <p:nvPicPr>
          <p:cNvPr id="10" name="Picture 9" descr="A green leafy plant on a black background&#10;&#10;Description automatically generated">
            <a:extLst>
              <a:ext uri="{FF2B5EF4-FFF2-40B4-BE49-F238E27FC236}">
                <a16:creationId xmlns:a16="http://schemas.microsoft.com/office/drawing/2014/main" id="{D006F414-8BB7-87C7-CE69-F6259D875E9B}"/>
              </a:ext>
            </a:extLst>
          </p:cNvPr>
          <p:cNvPicPr>
            <a:picLocks noChangeAspect="1"/>
          </p:cNvPicPr>
          <p:nvPr/>
        </p:nvPicPr>
        <p:blipFill>
          <a:blip r:embed="rId5">
            <a:biLevel thresh="25000"/>
            <a:alphaModFix amt="6000"/>
            <a:extLst>
              <a:ext uri="{BEBA8EAE-BF5A-486C-A8C5-ECC9F3942E4B}">
                <a14:imgProps xmlns:a14="http://schemas.microsoft.com/office/drawing/2010/main">
                  <a14:imgLayer r:embed="rId6">
                    <a14:imgEffect>
                      <a14:saturation sat="99000"/>
                    </a14:imgEffect>
                  </a14:imgLayer>
                </a14:imgProps>
              </a:ext>
              <a:ext uri="{28A0092B-C50C-407E-A947-70E740481C1C}">
                <a14:useLocalDpi xmlns:a14="http://schemas.microsoft.com/office/drawing/2010/main" val="0"/>
              </a:ext>
            </a:extLst>
          </a:blip>
          <a:stretch>
            <a:fillRect/>
          </a:stretch>
        </p:blipFill>
        <p:spPr>
          <a:xfrm rot="12966229">
            <a:off x="3045268" y="730705"/>
            <a:ext cx="5564716" cy="6618901"/>
          </a:xfrm>
          <a:prstGeom prst="rect">
            <a:avLst/>
          </a:prstGeom>
          <a:noFill/>
        </p:spPr>
      </p:pic>
      <p:sp>
        <p:nvSpPr>
          <p:cNvPr id="3" name="Subtitle 2">
            <a:extLst>
              <a:ext uri="{FF2B5EF4-FFF2-40B4-BE49-F238E27FC236}">
                <a16:creationId xmlns:a16="http://schemas.microsoft.com/office/drawing/2014/main" id="{B763B7E5-B55E-0492-5AA5-7CE25317AD36}"/>
              </a:ext>
            </a:extLst>
          </p:cNvPr>
          <p:cNvSpPr>
            <a:spLocks noGrp="1" noRot="1" noMove="1" noResize="1" noEditPoints="1" noAdjustHandles="1" noChangeArrowheads="1" noChangeShapeType="1"/>
          </p:cNvSpPr>
          <p:nvPr>
            <p:ph type="subTitle" idx="1"/>
          </p:nvPr>
        </p:nvSpPr>
        <p:spPr>
          <a:xfrm>
            <a:off x="5076237" y="5933558"/>
            <a:ext cx="3689447" cy="670364"/>
          </a:xfrm>
        </p:spPr>
        <p:txBody>
          <a:bodyPr>
            <a:normAutofit fontScale="85000" lnSpcReduction="20000"/>
          </a:bodyPr>
          <a:lstStyle/>
          <a:p>
            <a:pPr algn="r"/>
            <a:r>
              <a:rPr lang="en-GB" dirty="0">
                <a:solidFill>
                  <a:schemeClr val="bg1"/>
                </a:solidFill>
                <a:latin typeface="URWClassicoW01-Regular" panose="04000500000000000000" pitchFamily="82" charset="0"/>
              </a:rPr>
              <a:t>thegardenstrust.org       </a:t>
            </a:r>
          </a:p>
          <a:p>
            <a:pPr algn="r"/>
            <a:r>
              <a:rPr lang="en-GB" dirty="0">
                <a:solidFill>
                  <a:schemeClr val="bg1"/>
                </a:solidFill>
                <a:latin typeface="URWClassicoW01-Regular" panose="04000500000000000000" pitchFamily="82" charset="0"/>
              </a:rPr>
              <a:t>Find us: @thegardenstrust</a:t>
            </a:r>
          </a:p>
        </p:txBody>
      </p:sp>
      <p:pic>
        <p:nvPicPr>
          <p:cNvPr id="5" name="Graphic 4">
            <a:extLst>
              <a:ext uri="{FF2B5EF4-FFF2-40B4-BE49-F238E27FC236}">
                <a16:creationId xmlns:a16="http://schemas.microsoft.com/office/drawing/2014/main" id="{37403A13-3715-3189-8563-6C2A3B5FD246}"/>
              </a:ext>
            </a:extLst>
          </p:cNvPr>
          <p:cNvPicPr>
            <a:picLocks noGrp="1" noRot="1" noChangeAspect="1" noMove="1" noResize="1" noEditPoints="1" noAdjustHandles="1" noChangeArrowheads="1" noChangeShapeType="1" noCrop="1"/>
          </p:cNvPicPr>
          <p:nvPr/>
        </p:nvPicPr>
        <p:blipFill>
          <a:blip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8316" y="5766195"/>
            <a:ext cx="1818641" cy="886588"/>
          </a:xfrm>
          <a:prstGeom prst="rect">
            <a:avLst/>
          </a:prstGeom>
        </p:spPr>
      </p:pic>
      <p:pic>
        <p:nvPicPr>
          <p:cNvPr id="2" name="Picture 1">
            <a:extLst>
              <a:ext uri="{FF2B5EF4-FFF2-40B4-BE49-F238E27FC236}">
                <a16:creationId xmlns:a16="http://schemas.microsoft.com/office/drawing/2014/main" id="{B456004F-9261-4341-F41A-6AA9129BBAA8}"/>
              </a:ext>
            </a:extLst>
          </p:cNvPr>
          <p:cNvPicPr>
            <a:picLocks noChangeAspect="1"/>
          </p:cNvPicPr>
          <p:nvPr/>
        </p:nvPicPr>
        <p:blipFill rotWithShape="1">
          <a:blip r:embed="rId9">
            <a:extLst>
              <a:ext uri="{28A0092B-C50C-407E-A947-70E740481C1C}">
                <a14:useLocalDpi xmlns:a14="http://schemas.microsoft.com/office/drawing/2010/main" val="0"/>
              </a:ext>
            </a:extLst>
          </a:blip>
          <a:srcRect t="9431" r="14266" b="5689"/>
          <a:stretch/>
        </p:blipFill>
        <p:spPr>
          <a:xfrm>
            <a:off x="384561" y="343347"/>
            <a:ext cx="2945704" cy="3888432"/>
          </a:xfrm>
          <a:prstGeom prst="rect">
            <a:avLst/>
          </a:prstGeom>
        </p:spPr>
      </p:pic>
      <p:pic>
        <p:nvPicPr>
          <p:cNvPr id="4" name="Picture 3">
            <a:extLst>
              <a:ext uri="{FF2B5EF4-FFF2-40B4-BE49-F238E27FC236}">
                <a16:creationId xmlns:a16="http://schemas.microsoft.com/office/drawing/2014/main" id="{74B14525-AA6C-3487-0184-7BE20D9186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01323" y="343347"/>
            <a:ext cx="4416957" cy="3312718"/>
          </a:xfrm>
          <a:prstGeom prst="rect">
            <a:avLst/>
          </a:prstGeom>
        </p:spPr>
      </p:pic>
      <p:pic>
        <p:nvPicPr>
          <p:cNvPr id="6" name="Picture 5">
            <a:extLst>
              <a:ext uri="{FF2B5EF4-FFF2-40B4-BE49-F238E27FC236}">
                <a16:creationId xmlns:a16="http://schemas.microsoft.com/office/drawing/2014/main" id="{97B0A181-929C-7D33-B5F5-1DFD418C05A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3364" y="3044301"/>
            <a:ext cx="3855582" cy="2891687"/>
          </a:xfrm>
          <a:prstGeom prst="rect">
            <a:avLst/>
          </a:prstGeom>
        </p:spPr>
      </p:pic>
      <p:sp>
        <p:nvSpPr>
          <p:cNvPr id="7" name="Title 1">
            <a:extLst>
              <a:ext uri="{FF2B5EF4-FFF2-40B4-BE49-F238E27FC236}">
                <a16:creationId xmlns:a16="http://schemas.microsoft.com/office/drawing/2014/main" id="{349B0694-35F0-C6D0-F5DE-A48D7FDFB9DA}"/>
              </a:ext>
            </a:extLst>
          </p:cNvPr>
          <p:cNvSpPr txBox="1">
            <a:spLocks/>
          </p:cNvSpPr>
          <p:nvPr/>
        </p:nvSpPr>
        <p:spPr bwMode="auto">
          <a:xfrm>
            <a:off x="5383343" y="3727178"/>
            <a:ext cx="3607654" cy="2587126"/>
          </a:xfrm>
          <a:prstGeom prst="rect">
            <a:avLst/>
          </a:prstGeom>
          <a:noFill/>
          <a:ln>
            <a:noFill/>
          </a:ln>
        </p:spPr>
        <p:txBody>
          <a:bodyPr anchor="t"/>
          <a:lst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a:lstStyle>
          <a:p>
            <a:pPr>
              <a:defRPr/>
            </a:pPr>
            <a:r>
              <a:rPr lang="en-GB" altLang="en-US" sz="2800" b="1" dirty="0">
                <a:solidFill>
                  <a:schemeClr val="bg1"/>
                </a:solidFill>
                <a:latin typeface="Verdana" panose="020B0604030504040204" pitchFamily="34" charset="0"/>
                <a:ea typeface="ＭＳ Ｐゴシック" panose="020B0600070205080204" pitchFamily="34" charset="-128"/>
              </a:rPr>
              <a:t>The Landscapes: </a:t>
            </a:r>
            <a:r>
              <a:rPr lang="en-GB" altLang="en-US" sz="2800" dirty="0">
                <a:solidFill>
                  <a:schemeClr val="bg1"/>
                </a:solidFill>
                <a:latin typeface="Verdana" panose="020B0604030504040204" pitchFamily="34" charset="0"/>
                <a:ea typeface="ＭＳ Ｐゴシック" panose="020B0600070205080204" pitchFamily="34" charset="-128"/>
              </a:rPr>
              <a:t>Rockley Memorial Park</a:t>
            </a:r>
          </a:p>
          <a:p>
            <a:pPr algn="l">
              <a:defRPr/>
            </a:pPr>
            <a:endParaRPr lang="en-GB" altLang="en-US" sz="2800" b="1" dirty="0">
              <a:solidFill>
                <a:schemeClr val="bg1"/>
              </a:solidFill>
              <a:latin typeface="Verdana" panose="020B0604030504040204" pitchFamily="34" charset="0"/>
              <a:ea typeface="ＭＳ Ｐゴシック" panose="020B0600070205080204" pitchFamily="34" charset="-128"/>
            </a:endParaRPr>
          </a:p>
          <a:p>
            <a:pPr lvl="1" algn="l">
              <a:defRPr/>
            </a:pPr>
            <a:endParaRPr lang="en-GB" altLang="en-US" sz="2000" dirty="0">
              <a:solidFill>
                <a:schemeClr val="bg1"/>
              </a:solidFill>
              <a:latin typeface="Verdana" panose="020B0604030504040204" pitchFamily="34" charset="0"/>
              <a:ea typeface="ＭＳ Ｐゴシック" panose="020B0600070205080204" pitchFamily="34" charset="-128"/>
            </a:endParaRPr>
          </a:p>
          <a:p>
            <a:pPr marL="914400" lvl="1" indent="-457200" algn="l">
              <a:buFont typeface="Arial" panose="020B0604020202020204" pitchFamily="34" charset="0"/>
              <a:buChar char="•"/>
              <a:defRPr/>
            </a:pPr>
            <a:endParaRPr lang="en-GB" altLang="en-US" sz="2000" dirty="0">
              <a:solidFill>
                <a:schemeClr val="bg1"/>
              </a:solidFill>
              <a:latin typeface="Verdana" panose="020B0604030504040204" pitchFamily="34" charset="0"/>
              <a:ea typeface="ＭＳ Ｐゴシック" panose="020B0600070205080204" pitchFamily="34" charset="-128"/>
            </a:endParaRPr>
          </a:p>
          <a:p>
            <a:pPr marL="914400" lvl="1" indent="-457200" algn="l">
              <a:buFont typeface="Arial" panose="020B0604020202020204" pitchFamily="34" charset="0"/>
              <a:buChar char="•"/>
              <a:defRPr/>
            </a:pPr>
            <a:endParaRPr lang="en-GB" altLang="en-US" sz="2000" dirty="0">
              <a:solidFill>
                <a:schemeClr val="bg1"/>
              </a:solidFill>
              <a:latin typeface="Verdana" panose="020B0604030504040204" pitchFamily="34" charset="0"/>
              <a:ea typeface="ＭＳ Ｐゴシック" panose="020B0600070205080204" pitchFamily="34" charset="-128"/>
            </a:endParaRPr>
          </a:p>
          <a:p>
            <a:pPr algn="l">
              <a:defRPr/>
            </a:pPr>
            <a:endParaRPr lang="en-GB" altLang="en-US" sz="2800" dirty="0">
              <a:solidFill>
                <a:schemeClr val="bg1"/>
              </a:solidFill>
              <a:latin typeface="Verdana" panose="020B0604030504040204" pitchFamily="34" charset="0"/>
              <a:ea typeface="ＭＳ Ｐゴシック" panose="020B0600070205080204" pitchFamily="34" charset="-128"/>
            </a:endParaRPr>
          </a:p>
          <a:p>
            <a:pPr marL="457200" indent="-457200" algn="l">
              <a:buFont typeface="Arial" panose="020B0604020202020204" pitchFamily="34" charset="0"/>
              <a:buChar char="•"/>
              <a:defRPr/>
            </a:pPr>
            <a:endParaRPr lang="en-GB" altLang="en-US" sz="2800" dirty="0">
              <a:solidFill>
                <a:schemeClr val="bg1"/>
              </a:solidFill>
              <a:latin typeface="Verdana" panose="020B0604030504040204" pitchFamily="34" charset="0"/>
              <a:ea typeface="ＭＳ Ｐゴシック" panose="020B0600070205080204" pitchFamily="34" charset="-128"/>
            </a:endParaRPr>
          </a:p>
        </p:txBody>
      </p:sp>
      <p:pic>
        <p:nvPicPr>
          <p:cNvPr id="9" name="Audio 8">
            <a:hlinkClick r:id="" action="ppaction://media"/>
            <a:extLst>
              <a:ext uri="{FF2B5EF4-FFF2-40B4-BE49-F238E27FC236}">
                <a16:creationId xmlns:a16="http://schemas.microsoft.com/office/drawing/2014/main" id="{770CEAA1-680D-3C4D-1BB4-84BE4880F917}"/>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1495448251"/>
      </p:ext>
    </p:extLst>
  </p:cSld>
  <p:clrMapOvr>
    <a:masterClrMapping/>
  </p:clrMapOvr>
  <mc:AlternateContent xmlns:mc="http://schemas.openxmlformats.org/markup-compatibility/2006">
    <mc:Choice xmlns:p14="http://schemas.microsoft.com/office/powerpoint/2010/main" Requires="p14">
      <p:transition spd="slow" p14:dur="2000" advTm="34868"/>
    </mc:Choice>
    <mc:Fallback>
      <p:transition spd="slow" advTm="34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7734C"/>
        </a:solidFill>
        <a:effectLst/>
      </p:bgPr>
    </p:bg>
    <p:spTree>
      <p:nvGrpSpPr>
        <p:cNvPr id="1" name=""/>
        <p:cNvGrpSpPr/>
        <p:nvPr/>
      </p:nvGrpSpPr>
      <p:grpSpPr>
        <a:xfrm>
          <a:off x="0" y="0"/>
          <a:ext cx="0" cy="0"/>
          <a:chOff x="0" y="0"/>
          <a:chExt cx="0" cy="0"/>
        </a:xfrm>
      </p:grpSpPr>
      <p:pic>
        <p:nvPicPr>
          <p:cNvPr id="10" name="Picture 9" descr="A green leafy plant on a black background&#10;&#10;Description automatically generated">
            <a:extLst>
              <a:ext uri="{FF2B5EF4-FFF2-40B4-BE49-F238E27FC236}">
                <a16:creationId xmlns:a16="http://schemas.microsoft.com/office/drawing/2014/main" id="{D006F414-8BB7-87C7-CE69-F6259D875E9B}"/>
              </a:ext>
            </a:extLst>
          </p:cNvPr>
          <p:cNvPicPr>
            <a:picLocks noChangeAspect="1"/>
          </p:cNvPicPr>
          <p:nvPr/>
        </p:nvPicPr>
        <p:blipFill>
          <a:blip r:embed="rId5">
            <a:biLevel thresh="25000"/>
            <a:alphaModFix amt="6000"/>
            <a:extLst>
              <a:ext uri="{BEBA8EAE-BF5A-486C-A8C5-ECC9F3942E4B}">
                <a14:imgProps xmlns:a14="http://schemas.microsoft.com/office/drawing/2010/main">
                  <a14:imgLayer r:embed="rId6">
                    <a14:imgEffect>
                      <a14:saturation sat="99000"/>
                    </a14:imgEffect>
                  </a14:imgLayer>
                </a14:imgProps>
              </a:ext>
              <a:ext uri="{28A0092B-C50C-407E-A947-70E740481C1C}">
                <a14:useLocalDpi xmlns:a14="http://schemas.microsoft.com/office/drawing/2010/main" val="0"/>
              </a:ext>
            </a:extLst>
          </a:blip>
          <a:stretch>
            <a:fillRect/>
          </a:stretch>
        </p:blipFill>
        <p:spPr>
          <a:xfrm rot="12966229">
            <a:off x="3045268" y="730705"/>
            <a:ext cx="5564716" cy="6618901"/>
          </a:xfrm>
          <a:prstGeom prst="rect">
            <a:avLst/>
          </a:prstGeom>
          <a:noFill/>
        </p:spPr>
      </p:pic>
      <p:sp>
        <p:nvSpPr>
          <p:cNvPr id="3" name="Subtitle 2">
            <a:extLst>
              <a:ext uri="{FF2B5EF4-FFF2-40B4-BE49-F238E27FC236}">
                <a16:creationId xmlns:a16="http://schemas.microsoft.com/office/drawing/2014/main" id="{B763B7E5-B55E-0492-5AA5-7CE25317AD36}"/>
              </a:ext>
            </a:extLst>
          </p:cNvPr>
          <p:cNvSpPr>
            <a:spLocks noGrp="1" noRot="1" noMove="1" noResize="1" noEditPoints="1" noAdjustHandles="1" noChangeArrowheads="1" noChangeShapeType="1"/>
          </p:cNvSpPr>
          <p:nvPr>
            <p:ph type="subTitle" idx="1"/>
          </p:nvPr>
        </p:nvSpPr>
        <p:spPr>
          <a:xfrm>
            <a:off x="5076237" y="5933558"/>
            <a:ext cx="3689447" cy="670364"/>
          </a:xfrm>
        </p:spPr>
        <p:txBody>
          <a:bodyPr>
            <a:normAutofit fontScale="85000" lnSpcReduction="20000"/>
          </a:bodyPr>
          <a:lstStyle/>
          <a:p>
            <a:pPr algn="r"/>
            <a:r>
              <a:rPr lang="en-GB" dirty="0">
                <a:solidFill>
                  <a:schemeClr val="bg1"/>
                </a:solidFill>
                <a:latin typeface="URWClassicoW01-Regular" panose="04000500000000000000" pitchFamily="82" charset="0"/>
              </a:rPr>
              <a:t>thegardenstrust.org       </a:t>
            </a:r>
          </a:p>
          <a:p>
            <a:pPr algn="r"/>
            <a:r>
              <a:rPr lang="en-GB" dirty="0">
                <a:solidFill>
                  <a:schemeClr val="bg1"/>
                </a:solidFill>
                <a:latin typeface="URWClassicoW01-Regular" panose="04000500000000000000" pitchFamily="82" charset="0"/>
              </a:rPr>
              <a:t>Find us: @thegardenstrust</a:t>
            </a:r>
          </a:p>
        </p:txBody>
      </p:sp>
      <p:pic>
        <p:nvPicPr>
          <p:cNvPr id="5" name="Graphic 4">
            <a:extLst>
              <a:ext uri="{FF2B5EF4-FFF2-40B4-BE49-F238E27FC236}">
                <a16:creationId xmlns:a16="http://schemas.microsoft.com/office/drawing/2014/main" id="{37403A13-3715-3189-8563-6C2A3B5FD246}"/>
              </a:ext>
            </a:extLst>
          </p:cNvPr>
          <p:cNvPicPr>
            <a:picLocks noGrp="1" noRot="1" noChangeAspect="1" noMove="1" noResize="1" noEditPoints="1" noAdjustHandles="1" noChangeArrowheads="1" noChangeShapeType="1" noCrop="1"/>
          </p:cNvPicPr>
          <p:nvPr/>
        </p:nvPicPr>
        <p:blipFill>
          <a:blip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8316" y="5766195"/>
            <a:ext cx="1818641" cy="886588"/>
          </a:xfrm>
          <a:prstGeom prst="rect">
            <a:avLst/>
          </a:prstGeom>
        </p:spPr>
      </p:pic>
      <p:pic>
        <p:nvPicPr>
          <p:cNvPr id="6" name="Picture 5">
            <a:extLst>
              <a:ext uri="{FF2B5EF4-FFF2-40B4-BE49-F238E27FC236}">
                <a16:creationId xmlns:a16="http://schemas.microsoft.com/office/drawing/2014/main" id="{9621B7C4-1EE6-E276-462C-4A6BC4E899DF}"/>
              </a:ext>
            </a:extLst>
          </p:cNvPr>
          <p:cNvPicPr>
            <a:picLocks noChangeAspect="1"/>
          </p:cNvPicPr>
          <p:nvPr/>
        </p:nvPicPr>
        <p:blipFill rotWithShape="1">
          <a:blip r:embed="rId9">
            <a:extLst>
              <a:ext uri="{28A0092B-C50C-407E-A947-70E740481C1C}">
                <a14:useLocalDpi xmlns:a14="http://schemas.microsoft.com/office/drawing/2010/main" val="0"/>
              </a:ext>
            </a:extLst>
          </a:blip>
          <a:srcRect l="9371" t="27967" r="37068" b="22517"/>
          <a:stretch/>
        </p:blipFill>
        <p:spPr bwMode="auto">
          <a:xfrm>
            <a:off x="2692936" y="3439971"/>
            <a:ext cx="6269380" cy="3206584"/>
          </a:xfrm>
          <a:prstGeom prst="rect">
            <a:avLst/>
          </a:prstGeom>
          <a:ln>
            <a:noFill/>
          </a:ln>
          <a:extLst>
            <a:ext uri="{53640926-AAD7-44D8-BBD7-CCE9431645EC}">
              <a14:shadowObscured xmlns:a14="http://schemas.microsoft.com/office/drawing/2010/main"/>
            </a:ext>
          </a:extLst>
        </p:spPr>
      </p:pic>
      <p:sp>
        <p:nvSpPr>
          <p:cNvPr id="7" name="Title 1">
            <a:extLst>
              <a:ext uri="{FF2B5EF4-FFF2-40B4-BE49-F238E27FC236}">
                <a16:creationId xmlns:a16="http://schemas.microsoft.com/office/drawing/2014/main" id="{A32EFCCA-0808-38F7-5D5E-C73FAAC54FB0}"/>
              </a:ext>
            </a:extLst>
          </p:cNvPr>
          <p:cNvSpPr txBox="1">
            <a:spLocks/>
          </p:cNvSpPr>
          <p:nvPr/>
        </p:nvSpPr>
        <p:spPr bwMode="auto">
          <a:xfrm>
            <a:off x="271459" y="279516"/>
            <a:ext cx="8494225" cy="2820250"/>
          </a:xfrm>
          <a:prstGeom prst="rect">
            <a:avLst/>
          </a:prstGeom>
          <a:noFill/>
          <a:ln>
            <a:noFill/>
          </a:ln>
        </p:spPr>
        <p:txBody>
          <a:bodyPr anchor="t"/>
          <a:lst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a:lstStyle>
          <a:p>
            <a:pPr>
              <a:defRPr/>
            </a:pPr>
            <a:r>
              <a:rPr lang="en-GB" altLang="en-US" sz="2800" b="1" dirty="0">
                <a:solidFill>
                  <a:schemeClr val="bg1"/>
                </a:solidFill>
                <a:latin typeface="Verdana" panose="020B0604030504040204" pitchFamily="34" charset="0"/>
                <a:ea typeface="ＭＳ Ｐゴシック" panose="020B0600070205080204" pitchFamily="34" charset="-128"/>
              </a:rPr>
              <a:t>The Landscapes: Norwood Park</a:t>
            </a:r>
          </a:p>
          <a:p>
            <a:pPr algn="l">
              <a:defRPr/>
            </a:pPr>
            <a:endParaRPr lang="en-GB" altLang="en-US" sz="2800" b="1" dirty="0">
              <a:solidFill>
                <a:schemeClr val="bg1"/>
              </a:solidFill>
              <a:latin typeface="Verdana" panose="020B0604030504040204" pitchFamily="34" charset="0"/>
              <a:ea typeface="ＭＳ Ｐゴシック" panose="020B0600070205080204" pitchFamily="34" charset="-128"/>
            </a:endParaRPr>
          </a:p>
          <a:p>
            <a:pPr lvl="1" algn="l">
              <a:defRPr/>
            </a:pPr>
            <a:endParaRPr lang="en-GB" altLang="en-US" sz="2000" dirty="0">
              <a:solidFill>
                <a:schemeClr val="bg1"/>
              </a:solidFill>
              <a:latin typeface="Verdana" panose="020B0604030504040204" pitchFamily="34" charset="0"/>
              <a:ea typeface="ＭＳ Ｐゴシック" panose="020B0600070205080204" pitchFamily="34" charset="-128"/>
            </a:endParaRPr>
          </a:p>
          <a:p>
            <a:pPr marL="914400" lvl="1" indent="-457200" algn="l">
              <a:buFont typeface="Arial" panose="020B0604020202020204" pitchFamily="34" charset="0"/>
              <a:buChar char="•"/>
              <a:defRPr/>
            </a:pPr>
            <a:endParaRPr lang="en-GB" altLang="en-US" sz="2000" dirty="0">
              <a:solidFill>
                <a:schemeClr val="bg1"/>
              </a:solidFill>
              <a:latin typeface="Verdana" panose="020B0604030504040204" pitchFamily="34" charset="0"/>
              <a:ea typeface="ＭＳ Ｐゴシック" panose="020B0600070205080204" pitchFamily="34" charset="-128"/>
            </a:endParaRPr>
          </a:p>
          <a:p>
            <a:pPr marL="914400" lvl="1" indent="-457200" algn="l">
              <a:buFont typeface="Arial" panose="020B0604020202020204" pitchFamily="34" charset="0"/>
              <a:buChar char="•"/>
              <a:defRPr/>
            </a:pPr>
            <a:endParaRPr lang="en-GB" altLang="en-US" sz="2000" dirty="0">
              <a:solidFill>
                <a:schemeClr val="bg1"/>
              </a:solidFill>
              <a:latin typeface="Verdana" panose="020B0604030504040204" pitchFamily="34" charset="0"/>
              <a:ea typeface="ＭＳ Ｐゴシック" panose="020B0600070205080204" pitchFamily="34" charset="-128"/>
            </a:endParaRPr>
          </a:p>
          <a:p>
            <a:pPr algn="l">
              <a:defRPr/>
            </a:pPr>
            <a:endParaRPr lang="en-GB" altLang="en-US" sz="2800" dirty="0">
              <a:solidFill>
                <a:schemeClr val="bg1"/>
              </a:solidFill>
              <a:latin typeface="Verdana" panose="020B0604030504040204" pitchFamily="34" charset="0"/>
              <a:ea typeface="ＭＳ Ｐゴシック" panose="020B0600070205080204" pitchFamily="34" charset="-128"/>
            </a:endParaRPr>
          </a:p>
          <a:p>
            <a:pPr marL="457200" indent="-457200" algn="l">
              <a:buFont typeface="Arial" panose="020B0604020202020204" pitchFamily="34" charset="0"/>
              <a:buChar char="•"/>
              <a:defRPr/>
            </a:pPr>
            <a:endParaRPr lang="en-GB" altLang="en-US" sz="2800" dirty="0">
              <a:solidFill>
                <a:schemeClr val="bg1"/>
              </a:solidFill>
              <a:latin typeface="Verdana" panose="020B0604030504040204" pitchFamily="34" charset="0"/>
              <a:ea typeface="ＭＳ Ｐゴシック" panose="020B0600070205080204" pitchFamily="34" charset="-128"/>
            </a:endParaRPr>
          </a:p>
        </p:txBody>
      </p:sp>
      <p:pic>
        <p:nvPicPr>
          <p:cNvPr id="2" name="Picture 1">
            <a:extLst>
              <a:ext uri="{FF2B5EF4-FFF2-40B4-BE49-F238E27FC236}">
                <a16:creationId xmlns:a16="http://schemas.microsoft.com/office/drawing/2014/main" id="{B03AE89E-DFB2-84CB-6B7F-1435E20475C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5108" y="971096"/>
            <a:ext cx="4335780" cy="3281045"/>
          </a:xfrm>
          <a:prstGeom prst="rect">
            <a:avLst/>
          </a:prstGeom>
          <a:noFill/>
          <a:ln>
            <a:noFill/>
          </a:ln>
        </p:spPr>
      </p:pic>
      <p:pic>
        <p:nvPicPr>
          <p:cNvPr id="4" name="Picture 3">
            <a:extLst>
              <a:ext uri="{FF2B5EF4-FFF2-40B4-BE49-F238E27FC236}">
                <a16:creationId xmlns:a16="http://schemas.microsoft.com/office/drawing/2014/main" id="{101D51BA-03DF-5A03-DF98-0CEDBAA78064}"/>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4072" y="930769"/>
            <a:ext cx="4008244" cy="2466569"/>
          </a:xfrm>
          <a:prstGeom prst="rect">
            <a:avLst/>
          </a:prstGeom>
          <a:noFill/>
          <a:ln>
            <a:noFill/>
          </a:ln>
        </p:spPr>
      </p:pic>
      <p:pic>
        <p:nvPicPr>
          <p:cNvPr id="9" name="Audio 8">
            <a:hlinkClick r:id="" action="ppaction://media"/>
            <a:extLst>
              <a:ext uri="{FF2B5EF4-FFF2-40B4-BE49-F238E27FC236}">
                <a16:creationId xmlns:a16="http://schemas.microsoft.com/office/drawing/2014/main" id="{B91E32AB-B720-FDB8-1FAA-0AC9C780F950}"/>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1241192819"/>
      </p:ext>
    </p:extLst>
  </p:cSld>
  <p:clrMapOvr>
    <a:masterClrMapping/>
  </p:clrMapOvr>
  <mc:AlternateContent xmlns:mc="http://schemas.openxmlformats.org/markup-compatibility/2006">
    <mc:Choice xmlns:p14="http://schemas.microsoft.com/office/powerpoint/2010/main" Requires="p14">
      <p:transition spd="slow" p14:dur="2000" advTm="31456"/>
    </mc:Choice>
    <mc:Fallback>
      <p:transition spd="slow" advTm="31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7734C"/>
        </a:solidFill>
        <a:effectLst/>
      </p:bgPr>
    </p:bg>
    <p:spTree>
      <p:nvGrpSpPr>
        <p:cNvPr id="1" name=""/>
        <p:cNvGrpSpPr/>
        <p:nvPr/>
      </p:nvGrpSpPr>
      <p:grpSpPr>
        <a:xfrm>
          <a:off x="0" y="0"/>
          <a:ext cx="0" cy="0"/>
          <a:chOff x="0" y="0"/>
          <a:chExt cx="0" cy="0"/>
        </a:xfrm>
      </p:grpSpPr>
      <p:pic>
        <p:nvPicPr>
          <p:cNvPr id="10" name="Picture 9" descr="A green leafy plant on a black background&#10;&#10;Description automatically generated">
            <a:extLst>
              <a:ext uri="{FF2B5EF4-FFF2-40B4-BE49-F238E27FC236}">
                <a16:creationId xmlns:a16="http://schemas.microsoft.com/office/drawing/2014/main" id="{D006F414-8BB7-87C7-CE69-F6259D875E9B}"/>
              </a:ext>
            </a:extLst>
          </p:cNvPr>
          <p:cNvPicPr>
            <a:picLocks noChangeAspect="1"/>
          </p:cNvPicPr>
          <p:nvPr/>
        </p:nvPicPr>
        <p:blipFill>
          <a:blip r:embed="rId5">
            <a:biLevel thresh="25000"/>
            <a:alphaModFix amt="6000"/>
            <a:extLst>
              <a:ext uri="{BEBA8EAE-BF5A-486C-A8C5-ECC9F3942E4B}">
                <a14:imgProps xmlns:a14="http://schemas.microsoft.com/office/drawing/2010/main">
                  <a14:imgLayer r:embed="rId6">
                    <a14:imgEffect>
                      <a14:saturation sat="99000"/>
                    </a14:imgEffect>
                  </a14:imgLayer>
                </a14:imgProps>
              </a:ext>
              <a:ext uri="{28A0092B-C50C-407E-A947-70E740481C1C}">
                <a14:useLocalDpi xmlns:a14="http://schemas.microsoft.com/office/drawing/2010/main" val="0"/>
              </a:ext>
            </a:extLst>
          </a:blip>
          <a:stretch>
            <a:fillRect/>
          </a:stretch>
        </p:blipFill>
        <p:spPr>
          <a:xfrm rot="12966229">
            <a:off x="3045268" y="730705"/>
            <a:ext cx="5564716" cy="6618901"/>
          </a:xfrm>
          <a:prstGeom prst="rect">
            <a:avLst/>
          </a:prstGeom>
          <a:noFill/>
        </p:spPr>
      </p:pic>
      <p:sp>
        <p:nvSpPr>
          <p:cNvPr id="3" name="Subtitle 2">
            <a:extLst>
              <a:ext uri="{FF2B5EF4-FFF2-40B4-BE49-F238E27FC236}">
                <a16:creationId xmlns:a16="http://schemas.microsoft.com/office/drawing/2014/main" id="{B763B7E5-B55E-0492-5AA5-7CE25317AD36}"/>
              </a:ext>
            </a:extLst>
          </p:cNvPr>
          <p:cNvSpPr>
            <a:spLocks noGrp="1" noRot="1" noMove="1" noResize="1" noEditPoints="1" noAdjustHandles="1" noChangeArrowheads="1" noChangeShapeType="1"/>
          </p:cNvSpPr>
          <p:nvPr>
            <p:ph type="subTitle" idx="1"/>
          </p:nvPr>
        </p:nvSpPr>
        <p:spPr>
          <a:xfrm>
            <a:off x="5076237" y="5933558"/>
            <a:ext cx="3689447" cy="670364"/>
          </a:xfrm>
        </p:spPr>
        <p:txBody>
          <a:bodyPr>
            <a:normAutofit fontScale="85000" lnSpcReduction="20000"/>
          </a:bodyPr>
          <a:lstStyle/>
          <a:p>
            <a:pPr algn="r"/>
            <a:r>
              <a:rPr lang="en-GB" dirty="0">
                <a:solidFill>
                  <a:schemeClr val="bg1"/>
                </a:solidFill>
                <a:latin typeface="URWClassicoW01-Regular" panose="04000500000000000000" pitchFamily="82" charset="0"/>
              </a:rPr>
              <a:t>thegardenstrust.org       </a:t>
            </a:r>
          </a:p>
          <a:p>
            <a:pPr algn="r"/>
            <a:r>
              <a:rPr lang="en-GB" dirty="0">
                <a:solidFill>
                  <a:schemeClr val="bg1"/>
                </a:solidFill>
                <a:latin typeface="URWClassicoW01-Regular" panose="04000500000000000000" pitchFamily="82" charset="0"/>
              </a:rPr>
              <a:t>Find us: @thegardenstrust</a:t>
            </a:r>
          </a:p>
        </p:txBody>
      </p:sp>
      <p:pic>
        <p:nvPicPr>
          <p:cNvPr id="5" name="Graphic 4">
            <a:extLst>
              <a:ext uri="{FF2B5EF4-FFF2-40B4-BE49-F238E27FC236}">
                <a16:creationId xmlns:a16="http://schemas.microsoft.com/office/drawing/2014/main" id="{37403A13-3715-3189-8563-6C2A3B5FD246}"/>
              </a:ext>
            </a:extLst>
          </p:cNvPr>
          <p:cNvPicPr>
            <a:picLocks noGrp="1" noRot="1" noChangeAspect="1" noMove="1" noResize="1" noEditPoints="1" noAdjustHandles="1" noChangeArrowheads="1" noChangeShapeType="1" noCrop="1"/>
          </p:cNvPicPr>
          <p:nvPr/>
        </p:nvPicPr>
        <p:blipFill>
          <a:blip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8316" y="5766195"/>
            <a:ext cx="1818641" cy="886588"/>
          </a:xfrm>
          <a:prstGeom prst="rect">
            <a:avLst/>
          </a:prstGeom>
        </p:spPr>
      </p:pic>
      <p:pic>
        <p:nvPicPr>
          <p:cNvPr id="2" name="Picture 1">
            <a:extLst>
              <a:ext uri="{FF2B5EF4-FFF2-40B4-BE49-F238E27FC236}">
                <a16:creationId xmlns:a16="http://schemas.microsoft.com/office/drawing/2014/main" id="{E7B50416-43F5-AB6F-A77E-2F635CDDFA6F}"/>
              </a:ext>
            </a:extLst>
          </p:cNvPr>
          <p:cNvPicPr>
            <a:picLocks noChangeAspect="1"/>
          </p:cNvPicPr>
          <p:nvPr/>
        </p:nvPicPr>
        <p:blipFill rotWithShape="1">
          <a:blip r:embed="rId9"/>
          <a:srcRect l="37400" t="17801" r="25588" b="5586"/>
          <a:stretch/>
        </p:blipFill>
        <p:spPr>
          <a:xfrm>
            <a:off x="4572000" y="1417466"/>
            <a:ext cx="3384376" cy="3940597"/>
          </a:xfrm>
          <a:prstGeom prst="rect">
            <a:avLst/>
          </a:prstGeom>
        </p:spPr>
      </p:pic>
      <p:grpSp>
        <p:nvGrpSpPr>
          <p:cNvPr id="4" name="Group 3">
            <a:extLst>
              <a:ext uri="{FF2B5EF4-FFF2-40B4-BE49-F238E27FC236}">
                <a16:creationId xmlns:a16="http://schemas.microsoft.com/office/drawing/2014/main" id="{19491F4B-410C-8643-2380-430509C24652}"/>
              </a:ext>
            </a:extLst>
          </p:cNvPr>
          <p:cNvGrpSpPr>
            <a:grpSpLocks noChangeAspect="1"/>
          </p:cNvGrpSpPr>
          <p:nvPr/>
        </p:nvGrpSpPr>
        <p:grpSpPr>
          <a:xfrm>
            <a:off x="543006" y="595220"/>
            <a:ext cx="3812970" cy="4762843"/>
            <a:chOff x="2687399" y="669970"/>
            <a:chExt cx="2970451" cy="3710439"/>
          </a:xfrm>
        </p:grpSpPr>
        <p:pic>
          <p:nvPicPr>
            <p:cNvPr id="6" name="Picture 5">
              <a:extLst>
                <a:ext uri="{FF2B5EF4-FFF2-40B4-BE49-F238E27FC236}">
                  <a16:creationId xmlns:a16="http://schemas.microsoft.com/office/drawing/2014/main" id="{1616613F-4184-9C23-8612-4F013692DFAB}"/>
                </a:ext>
              </a:extLst>
            </p:cNvPr>
            <p:cNvPicPr>
              <a:picLocks noChangeAspect="1"/>
            </p:cNvPicPr>
            <p:nvPr/>
          </p:nvPicPr>
          <p:blipFill rotWithShape="1">
            <a:blip r:embed="rId10"/>
            <a:srcRect l="27362" t="27191" r="40152" b="19609"/>
            <a:stretch/>
          </p:blipFill>
          <p:spPr>
            <a:xfrm>
              <a:off x="2687399" y="669970"/>
              <a:ext cx="2970451" cy="2736304"/>
            </a:xfrm>
            <a:prstGeom prst="rect">
              <a:avLst/>
            </a:prstGeom>
          </p:spPr>
        </p:pic>
        <p:pic>
          <p:nvPicPr>
            <p:cNvPr id="7" name="Picture 6">
              <a:extLst>
                <a:ext uri="{FF2B5EF4-FFF2-40B4-BE49-F238E27FC236}">
                  <a16:creationId xmlns:a16="http://schemas.microsoft.com/office/drawing/2014/main" id="{5B412BBE-FCCC-8A09-8869-7AEB67E74577}"/>
                </a:ext>
              </a:extLst>
            </p:cNvPr>
            <p:cNvPicPr>
              <a:picLocks noChangeAspect="1"/>
            </p:cNvPicPr>
            <p:nvPr/>
          </p:nvPicPr>
          <p:blipFill rotWithShape="1">
            <a:blip r:embed="rId11"/>
            <a:srcRect l="22360" t="43611" r="22678" b="21187"/>
            <a:stretch/>
          </p:blipFill>
          <p:spPr>
            <a:xfrm>
              <a:off x="2693749" y="3312542"/>
              <a:ext cx="2964101" cy="1067867"/>
            </a:xfrm>
            <a:prstGeom prst="rect">
              <a:avLst/>
            </a:prstGeom>
          </p:spPr>
        </p:pic>
      </p:grpSp>
      <p:sp>
        <p:nvSpPr>
          <p:cNvPr id="8" name="Title 1">
            <a:extLst>
              <a:ext uri="{FF2B5EF4-FFF2-40B4-BE49-F238E27FC236}">
                <a16:creationId xmlns:a16="http://schemas.microsoft.com/office/drawing/2014/main" id="{34562D54-E760-CD57-69C3-2360DE064D5C}"/>
              </a:ext>
            </a:extLst>
          </p:cNvPr>
          <p:cNvSpPr txBox="1">
            <a:spLocks/>
          </p:cNvSpPr>
          <p:nvPr/>
        </p:nvSpPr>
        <p:spPr bwMode="auto">
          <a:xfrm>
            <a:off x="4460625" y="332656"/>
            <a:ext cx="3607654" cy="5678487"/>
          </a:xfrm>
          <a:prstGeom prst="rect">
            <a:avLst/>
          </a:prstGeom>
          <a:noFill/>
          <a:ln>
            <a:noFill/>
          </a:ln>
        </p:spPr>
        <p:txBody>
          <a:bodyPr anchor="t"/>
          <a:lst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a:lstStyle>
          <a:p>
            <a:pPr>
              <a:defRPr/>
            </a:pPr>
            <a:r>
              <a:rPr lang="en-GB" altLang="en-US" sz="2800" b="1" dirty="0">
                <a:solidFill>
                  <a:schemeClr val="bg1"/>
                </a:solidFill>
                <a:latin typeface="Verdana" panose="020B0604030504040204" pitchFamily="34" charset="0"/>
                <a:ea typeface="ＭＳ Ｐゴシック" panose="020B0600070205080204" pitchFamily="34" charset="-128"/>
              </a:rPr>
              <a:t>The Landscapes: </a:t>
            </a:r>
            <a:r>
              <a:rPr lang="en-GB" altLang="en-US" sz="2800" dirty="0">
                <a:solidFill>
                  <a:schemeClr val="bg1"/>
                </a:solidFill>
                <a:latin typeface="Verdana" panose="020B0604030504040204" pitchFamily="34" charset="0"/>
                <a:ea typeface="ＭＳ Ｐゴシック" panose="020B0600070205080204" pitchFamily="34" charset="-128"/>
              </a:rPr>
              <a:t>Racecourse Rec</a:t>
            </a:r>
          </a:p>
          <a:p>
            <a:pPr algn="l">
              <a:defRPr/>
            </a:pPr>
            <a:endParaRPr lang="en-GB" altLang="en-US" sz="2800" b="1" dirty="0">
              <a:solidFill>
                <a:schemeClr val="bg1"/>
              </a:solidFill>
              <a:latin typeface="Verdana" panose="020B0604030504040204" pitchFamily="34" charset="0"/>
              <a:ea typeface="ＭＳ Ｐゴシック" panose="020B0600070205080204" pitchFamily="34" charset="-128"/>
            </a:endParaRPr>
          </a:p>
          <a:p>
            <a:pPr lvl="1" algn="l">
              <a:defRPr/>
            </a:pPr>
            <a:endParaRPr lang="en-GB" altLang="en-US" sz="2000" dirty="0">
              <a:solidFill>
                <a:schemeClr val="bg1"/>
              </a:solidFill>
              <a:latin typeface="Verdana" panose="020B0604030504040204" pitchFamily="34" charset="0"/>
              <a:ea typeface="ＭＳ Ｐゴシック" panose="020B0600070205080204" pitchFamily="34" charset="-128"/>
            </a:endParaRPr>
          </a:p>
          <a:p>
            <a:pPr marL="914400" lvl="1" indent="-457200" algn="l">
              <a:buFont typeface="Arial" panose="020B0604020202020204" pitchFamily="34" charset="0"/>
              <a:buChar char="•"/>
              <a:defRPr/>
            </a:pPr>
            <a:endParaRPr lang="en-GB" altLang="en-US" sz="2000" dirty="0">
              <a:solidFill>
                <a:schemeClr val="bg1"/>
              </a:solidFill>
              <a:latin typeface="Verdana" panose="020B0604030504040204" pitchFamily="34" charset="0"/>
              <a:ea typeface="ＭＳ Ｐゴシック" panose="020B0600070205080204" pitchFamily="34" charset="-128"/>
            </a:endParaRPr>
          </a:p>
          <a:p>
            <a:pPr marL="914400" lvl="1" indent="-457200" algn="l">
              <a:buFont typeface="Arial" panose="020B0604020202020204" pitchFamily="34" charset="0"/>
              <a:buChar char="•"/>
              <a:defRPr/>
            </a:pPr>
            <a:endParaRPr lang="en-GB" altLang="en-US" sz="2000" dirty="0">
              <a:solidFill>
                <a:schemeClr val="bg1"/>
              </a:solidFill>
              <a:latin typeface="Verdana" panose="020B0604030504040204" pitchFamily="34" charset="0"/>
              <a:ea typeface="ＭＳ Ｐゴシック" panose="020B0600070205080204" pitchFamily="34" charset="-128"/>
            </a:endParaRPr>
          </a:p>
          <a:p>
            <a:pPr algn="l">
              <a:defRPr/>
            </a:pPr>
            <a:endParaRPr lang="en-GB" altLang="en-US" sz="2800" dirty="0">
              <a:solidFill>
                <a:schemeClr val="bg1"/>
              </a:solidFill>
              <a:latin typeface="Verdana" panose="020B0604030504040204" pitchFamily="34" charset="0"/>
              <a:ea typeface="ＭＳ Ｐゴシック" panose="020B0600070205080204" pitchFamily="34" charset="-128"/>
            </a:endParaRPr>
          </a:p>
          <a:p>
            <a:pPr marL="457200" indent="-457200" algn="l">
              <a:buFont typeface="Arial" panose="020B0604020202020204" pitchFamily="34" charset="0"/>
              <a:buChar char="•"/>
              <a:defRPr/>
            </a:pPr>
            <a:endParaRPr lang="en-GB" altLang="en-US" sz="2800" dirty="0">
              <a:solidFill>
                <a:schemeClr val="bg1"/>
              </a:solidFill>
              <a:latin typeface="Verdana" panose="020B0604030504040204" pitchFamily="34" charset="0"/>
              <a:ea typeface="ＭＳ Ｐゴシック" panose="020B0600070205080204" pitchFamily="34" charset="-128"/>
            </a:endParaRPr>
          </a:p>
        </p:txBody>
      </p:sp>
      <p:pic>
        <p:nvPicPr>
          <p:cNvPr id="11" name="Audio 10">
            <a:hlinkClick r:id="" action="ppaction://media"/>
            <a:extLst>
              <a:ext uri="{FF2B5EF4-FFF2-40B4-BE49-F238E27FC236}">
                <a16:creationId xmlns:a16="http://schemas.microsoft.com/office/drawing/2014/main" id="{2B86BB34-5465-3406-FF8F-4012BC85CF02}"/>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691889491"/>
      </p:ext>
    </p:extLst>
  </p:cSld>
  <p:clrMapOvr>
    <a:masterClrMapping/>
  </p:clrMapOvr>
  <mc:AlternateContent xmlns:mc="http://schemas.openxmlformats.org/markup-compatibility/2006">
    <mc:Choice xmlns:p14="http://schemas.microsoft.com/office/powerpoint/2010/main" Requires="p14">
      <p:transition spd="slow" p14:dur="2000" advTm="30679"/>
    </mc:Choice>
    <mc:Fallback>
      <p:transition spd="slow" advTm="30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7734C"/>
        </a:solidFill>
        <a:effectLst/>
      </p:bgPr>
    </p:bg>
    <p:spTree>
      <p:nvGrpSpPr>
        <p:cNvPr id="1" name=""/>
        <p:cNvGrpSpPr/>
        <p:nvPr/>
      </p:nvGrpSpPr>
      <p:grpSpPr>
        <a:xfrm>
          <a:off x="0" y="0"/>
          <a:ext cx="0" cy="0"/>
          <a:chOff x="0" y="0"/>
          <a:chExt cx="0" cy="0"/>
        </a:xfrm>
      </p:grpSpPr>
      <p:pic>
        <p:nvPicPr>
          <p:cNvPr id="10" name="Picture 9" descr="A green leafy plant on a black background&#10;&#10;Description automatically generated">
            <a:extLst>
              <a:ext uri="{FF2B5EF4-FFF2-40B4-BE49-F238E27FC236}">
                <a16:creationId xmlns:a16="http://schemas.microsoft.com/office/drawing/2014/main" id="{D006F414-8BB7-87C7-CE69-F6259D875E9B}"/>
              </a:ext>
            </a:extLst>
          </p:cNvPr>
          <p:cNvPicPr>
            <a:picLocks noChangeAspect="1"/>
          </p:cNvPicPr>
          <p:nvPr/>
        </p:nvPicPr>
        <p:blipFill>
          <a:blip r:embed="rId5">
            <a:biLevel thresh="25000"/>
            <a:alphaModFix amt="6000"/>
            <a:extLst>
              <a:ext uri="{BEBA8EAE-BF5A-486C-A8C5-ECC9F3942E4B}">
                <a14:imgProps xmlns:a14="http://schemas.microsoft.com/office/drawing/2010/main">
                  <a14:imgLayer r:embed="rId6">
                    <a14:imgEffect>
                      <a14:saturation sat="99000"/>
                    </a14:imgEffect>
                  </a14:imgLayer>
                </a14:imgProps>
              </a:ext>
              <a:ext uri="{28A0092B-C50C-407E-A947-70E740481C1C}">
                <a14:useLocalDpi xmlns:a14="http://schemas.microsoft.com/office/drawing/2010/main" val="0"/>
              </a:ext>
            </a:extLst>
          </a:blip>
          <a:stretch>
            <a:fillRect/>
          </a:stretch>
        </p:blipFill>
        <p:spPr>
          <a:xfrm rot="12966229">
            <a:off x="3045268" y="730705"/>
            <a:ext cx="5564716" cy="6618901"/>
          </a:xfrm>
          <a:prstGeom prst="rect">
            <a:avLst/>
          </a:prstGeom>
          <a:noFill/>
        </p:spPr>
      </p:pic>
      <p:sp>
        <p:nvSpPr>
          <p:cNvPr id="3" name="Subtitle 2">
            <a:extLst>
              <a:ext uri="{FF2B5EF4-FFF2-40B4-BE49-F238E27FC236}">
                <a16:creationId xmlns:a16="http://schemas.microsoft.com/office/drawing/2014/main" id="{B763B7E5-B55E-0492-5AA5-7CE25317AD36}"/>
              </a:ext>
            </a:extLst>
          </p:cNvPr>
          <p:cNvSpPr>
            <a:spLocks noGrp="1" noRot="1" noMove="1" noResize="1" noEditPoints="1" noAdjustHandles="1" noChangeArrowheads="1" noChangeShapeType="1"/>
          </p:cNvSpPr>
          <p:nvPr>
            <p:ph type="subTitle" idx="1"/>
          </p:nvPr>
        </p:nvSpPr>
        <p:spPr>
          <a:xfrm>
            <a:off x="5076237" y="5933558"/>
            <a:ext cx="3689447" cy="670364"/>
          </a:xfrm>
        </p:spPr>
        <p:txBody>
          <a:bodyPr>
            <a:normAutofit fontScale="85000" lnSpcReduction="20000"/>
          </a:bodyPr>
          <a:lstStyle/>
          <a:p>
            <a:pPr algn="r"/>
            <a:r>
              <a:rPr lang="en-GB" dirty="0">
                <a:solidFill>
                  <a:schemeClr val="bg1"/>
                </a:solidFill>
                <a:latin typeface="URWClassicoW01-Regular" panose="04000500000000000000" pitchFamily="82" charset="0"/>
              </a:rPr>
              <a:t>thegardenstrust.org       </a:t>
            </a:r>
          </a:p>
          <a:p>
            <a:pPr algn="r"/>
            <a:r>
              <a:rPr lang="en-GB" dirty="0">
                <a:solidFill>
                  <a:schemeClr val="bg1"/>
                </a:solidFill>
                <a:latin typeface="URWClassicoW01-Regular" panose="04000500000000000000" pitchFamily="82" charset="0"/>
              </a:rPr>
              <a:t>Find us: @thegardenstrust</a:t>
            </a:r>
          </a:p>
        </p:txBody>
      </p:sp>
      <p:pic>
        <p:nvPicPr>
          <p:cNvPr id="5" name="Graphic 4">
            <a:extLst>
              <a:ext uri="{FF2B5EF4-FFF2-40B4-BE49-F238E27FC236}">
                <a16:creationId xmlns:a16="http://schemas.microsoft.com/office/drawing/2014/main" id="{37403A13-3715-3189-8563-6C2A3B5FD246}"/>
              </a:ext>
            </a:extLst>
          </p:cNvPr>
          <p:cNvPicPr>
            <a:picLocks noGrp="1" noRot="1" noChangeAspect="1" noMove="1" noResize="1" noEditPoints="1" noAdjustHandles="1" noChangeArrowheads="1" noChangeShapeType="1" noCrop="1"/>
          </p:cNvPicPr>
          <p:nvPr/>
        </p:nvPicPr>
        <p:blipFill>
          <a:blip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8316" y="5766195"/>
            <a:ext cx="1818641" cy="886588"/>
          </a:xfrm>
          <a:prstGeom prst="rect">
            <a:avLst/>
          </a:prstGeom>
        </p:spPr>
      </p:pic>
      <p:sp>
        <p:nvSpPr>
          <p:cNvPr id="2" name="Title 1">
            <a:extLst>
              <a:ext uri="{FF2B5EF4-FFF2-40B4-BE49-F238E27FC236}">
                <a16:creationId xmlns:a16="http://schemas.microsoft.com/office/drawing/2014/main" id="{60B69EDA-8369-C82B-9B55-37BD48F17198}"/>
              </a:ext>
            </a:extLst>
          </p:cNvPr>
          <p:cNvSpPr txBox="1">
            <a:spLocks/>
          </p:cNvSpPr>
          <p:nvPr/>
        </p:nvSpPr>
        <p:spPr bwMode="auto">
          <a:xfrm>
            <a:off x="4732190" y="531002"/>
            <a:ext cx="3607654" cy="5678487"/>
          </a:xfrm>
          <a:prstGeom prst="rect">
            <a:avLst/>
          </a:prstGeom>
          <a:noFill/>
          <a:ln>
            <a:noFill/>
          </a:ln>
        </p:spPr>
        <p:txBody>
          <a:bodyPr anchor="t"/>
          <a:lst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a:lstStyle>
          <a:p>
            <a:pPr>
              <a:defRPr/>
            </a:pPr>
            <a:r>
              <a:rPr lang="en-GB" altLang="en-US" sz="2800" b="1" dirty="0">
                <a:solidFill>
                  <a:schemeClr val="bg1"/>
                </a:solidFill>
                <a:latin typeface="Verdana" panose="020B0604030504040204" pitchFamily="34" charset="0"/>
                <a:ea typeface="ＭＳ Ｐゴシック" panose="020B0600070205080204" pitchFamily="34" charset="-128"/>
              </a:rPr>
              <a:t>The Landscapes: </a:t>
            </a:r>
            <a:r>
              <a:rPr lang="en-GB" altLang="en-US" sz="2800" dirty="0">
                <a:solidFill>
                  <a:schemeClr val="bg1"/>
                </a:solidFill>
                <a:latin typeface="Verdana" panose="020B0604030504040204" pitchFamily="34" charset="0"/>
                <a:ea typeface="ＭＳ Ｐゴシック" panose="020B0600070205080204" pitchFamily="34" charset="-128"/>
              </a:rPr>
              <a:t>Langar Hall</a:t>
            </a:r>
          </a:p>
          <a:p>
            <a:pPr algn="l">
              <a:defRPr/>
            </a:pPr>
            <a:endParaRPr lang="en-GB" altLang="en-US" sz="2800" b="1" dirty="0">
              <a:solidFill>
                <a:schemeClr val="bg1"/>
              </a:solidFill>
              <a:latin typeface="Verdana" panose="020B0604030504040204" pitchFamily="34" charset="0"/>
              <a:ea typeface="ＭＳ Ｐゴシック" panose="020B0600070205080204" pitchFamily="34" charset="-128"/>
            </a:endParaRPr>
          </a:p>
          <a:p>
            <a:pPr lvl="1" algn="l">
              <a:defRPr/>
            </a:pPr>
            <a:endParaRPr lang="en-GB" altLang="en-US" sz="2000" dirty="0">
              <a:solidFill>
                <a:schemeClr val="bg1"/>
              </a:solidFill>
              <a:latin typeface="Verdana" panose="020B0604030504040204" pitchFamily="34" charset="0"/>
              <a:ea typeface="ＭＳ Ｐゴシック" panose="020B0600070205080204" pitchFamily="34" charset="-128"/>
            </a:endParaRPr>
          </a:p>
          <a:p>
            <a:pPr marL="914400" lvl="1" indent="-457200" algn="l">
              <a:buFont typeface="Arial" panose="020B0604020202020204" pitchFamily="34" charset="0"/>
              <a:buChar char="•"/>
              <a:defRPr/>
            </a:pPr>
            <a:endParaRPr lang="en-GB" altLang="en-US" sz="2000" dirty="0">
              <a:solidFill>
                <a:schemeClr val="bg1"/>
              </a:solidFill>
              <a:latin typeface="Verdana" panose="020B0604030504040204" pitchFamily="34" charset="0"/>
              <a:ea typeface="ＭＳ Ｐゴシック" panose="020B0600070205080204" pitchFamily="34" charset="-128"/>
            </a:endParaRPr>
          </a:p>
          <a:p>
            <a:pPr marL="914400" lvl="1" indent="-457200" algn="l">
              <a:buFont typeface="Arial" panose="020B0604020202020204" pitchFamily="34" charset="0"/>
              <a:buChar char="•"/>
              <a:defRPr/>
            </a:pPr>
            <a:endParaRPr lang="en-GB" altLang="en-US" sz="2000" dirty="0">
              <a:solidFill>
                <a:schemeClr val="bg1"/>
              </a:solidFill>
              <a:latin typeface="Verdana" panose="020B0604030504040204" pitchFamily="34" charset="0"/>
              <a:ea typeface="ＭＳ Ｐゴシック" panose="020B0600070205080204" pitchFamily="34" charset="-128"/>
            </a:endParaRPr>
          </a:p>
          <a:p>
            <a:pPr algn="l">
              <a:defRPr/>
            </a:pPr>
            <a:endParaRPr lang="en-GB" altLang="en-US" sz="2800" dirty="0">
              <a:solidFill>
                <a:schemeClr val="bg1"/>
              </a:solidFill>
              <a:latin typeface="Verdana" panose="020B0604030504040204" pitchFamily="34" charset="0"/>
              <a:ea typeface="ＭＳ Ｐゴシック" panose="020B0600070205080204" pitchFamily="34" charset="-128"/>
            </a:endParaRPr>
          </a:p>
          <a:p>
            <a:pPr marL="457200" indent="-457200" algn="l">
              <a:buFont typeface="Arial" panose="020B0604020202020204" pitchFamily="34" charset="0"/>
              <a:buChar char="•"/>
              <a:defRPr/>
            </a:pPr>
            <a:endParaRPr lang="en-GB" altLang="en-US" sz="2800" dirty="0">
              <a:solidFill>
                <a:schemeClr val="bg1"/>
              </a:solidFill>
              <a:latin typeface="Verdana" panose="020B0604030504040204" pitchFamily="34" charset="0"/>
              <a:ea typeface="ＭＳ Ｐゴシック" panose="020B0600070205080204" pitchFamily="34" charset="-128"/>
            </a:endParaRPr>
          </a:p>
        </p:txBody>
      </p:sp>
      <p:pic>
        <p:nvPicPr>
          <p:cNvPr id="11" name="Picture 10">
            <a:extLst>
              <a:ext uri="{FF2B5EF4-FFF2-40B4-BE49-F238E27FC236}">
                <a16:creationId xmlns:a16="http://schemas.microsoft.com/office/drawing/2014/main" id="{CDE188E4-FDB2-D214-8C14-1AE1EE9F349B}"/>
              </a:ext>
            </a:extLst>
          </p:cNvPr>
          <p:cNvPicPr>
            <a:picLocks noChangeAspect="1"/>
          </p:cNvPicPr>
          <p:nvPr/>
        </p:nvPicPr>
        <p:blipFill rotWithShape="1">
          <a:blip r:embed="rId9"/>
          <a:srcRect l="22250" t="27485" r="24625" b="21451"/>
          <a:stretch/>
        </p:blipFill>
        <p:spPr>
          <a:xfrm>
            <a:off x="284034" y="3030704"/>
            <a:ext cx="4857750" cy="2626477"/>
          </a:xfrm>
          <a:prstGeom prst="rect">
            <a:avLst/>
          </a:prstGeom>
        </p:spPr>
      </p:pic>
      <p:pic>
        <p:nvPicPr>
          <p:cNvPr id="8" name="Picture 7">
            <a:extLst>
              <a:ext uri="{FF2B5EF4-FFF2-40B4-BE49-F238E27FC236}">
                <a16:creationId xmlns:a16="http://schemas.microsoft.com/office/drawing/2014/main" id="{A6AF23CB-FFA0-60D0-C497-17A8535F9C2B}"/>
              </a:ext>
            </a:extLst>
          </p:cNvPr>
          <p:cNvPicPr>
            <a:picLocks noChangeAspect="1"/>
          </p:cNvPicPr>
          <p:nvPr/>
        </p:nvPicPr>
        <p:blipFill rotWithShape="1">
          <a:blip r:embed="rId10">
            <a:extLst>
              <a:ext uri="{28A0092B-C50C-407E-A947-70E740481C1C}">
                <a14:useLocalDpi xmlns:a14="http://schemas.microsoft.com/office/drawing/2010/main" val="0"/>
              </a:ext>
            </a:extLst>
          </a:blip>
          <a:srcRect l="14316" t="26906" r="10908" b="19833"/>
          <a:stretch/>
        </p:blipFill>
        <p:spPr>
          <a:xfrm rot="5400000">
            <a:off x="1001590" y="-465173"/>
            <a:ext cx="2647198" cy="4082309"/>
          </a:xfrm>
          <a:prstGeom prst="rect">
            <a:avLst/>
          </a:prstGeom>
        </p:spPr>
      </p:pic>
      <p:pic>
        <p:nvPicPr>
          <p:cNvPr id="6" name="Picture 5">
            <a:extLst>
              <a:ext uri="{FF2B5EF4-FFF2-40B4-BE49-F238E27FC236}">
                <a16:creationId xmlns:a16="http://schemas.microsoft.com/office/drawing/2014/main" id="{EA4190E3-7589-39F3-E7C2-C11D20066E77}"/>
              </a:ext>
            </a:extLst>
          </p:cNvPr>
          <p:cNvPicPr>
            <a:picLocks noChangeAspect="1"/>
          </p:cNvPicPr>
          <p:nvPr/>
        </p:nvPicPr>
        <p:blipFill rotWithShape="1">
          <a:blip r:embed="rId11">
            <a:extLst>
              <a:ext uri="{28A0092B-C50C-407E-A947-70E740481C1C}">
                <a14:useLocalDpi xmlns:a14="http://schemas.microsoft.com/office/drawing/2010/main" val="0"/>
              </a:ext>
            </a:extLst>
          </a:blip>
          <a:srcRect l="23798" t="41415" r="13354" b="29926"/>
          <a:stretch/>
        </p:blipFill>
        <p:spPr>
          <a:xfrm rot="5400000">
            <a:off x="3907539" y="1680824"/>
            <a:ext cx="5003724" cy="4940194"/>
          </a:xfrm>
          <a:prstGeom prst="rect">
            <a:avLst/>
          </a:prstGeom>
        </p:spPr>
      </p:pic>
      <p:pic>
        <p:nvPicPr>
          <p:cNvPr id="7" name="Audio 6">
            <a:hlinkClick r:id="" action="ppaction://media"/>
            <a:extLst>
              <a:ext uri="{FF2B5EF4-FFF2-40B4-BE49-F238E27FC236}">
                <a16:creationId xmlns:a16="http://schemas.microsoft.com/office/drawing/2014/main" id="{9464B1B8-EF2E-1060-3BFD-7374448DC580}"/>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1737538870"/>
      </p:ext>
    </p:extLst>
  </p:cSld>
  <p:clrMapOvr>
    <a:masterClrMapping/>
  </p:clrMapOvr>
  <mc:AlternateContent xmlns:mc="http://schemas.openxmlformats.org/markup-compatibility/2006">
    <mc:Choice xmlns:p14="http://schemas.microsoft.com/office/powerpoint/2010/main" Requires="p14">
      <p:transition spd="slow" p14:dur="2000" advTm="34230"/>
    </mc:Choice>
    <mc:Fallback>
      <p:transition spd="slow" advTm="34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7734C"/>
        </a:solidFill>
        <a:effectLst/>
      </p:bgPr>
    </p:bg>
    <p:spTree>
      <p:nvGrpSpPr>
        <p:cNvPr id="1" name=""/>
        <p:cNvGrpSpPr/>
        <p:nvPr/>
      </p:nvGrpSpPr>
      <p:grpSpPr>
        <a:xfrm>
          <a:off x="0" y="0"/>
          <a:ext cx="0" cy="0"/>
          <a:chOff x="0" y="0"/>
          <a:chExt cx="0" cy="0"/>
        </a:xfrm>
      </p:grpSpPr>
      <p:pic>
        <p:nvPicPr>
          <p:cNvPr id="10" name="Picture 9" descr="A green leafy plant on a black background&#10;&#10;Description automatically generated">
            <a:extLst>
              <a:ext uri="{FF2B5EF4-FFF2-40B4-BE49-F238E27FC236}">
                <a16:creationId xmlns:a16="http://schemas.microsoft.com/office/drawing/2014/main" id="{D006F414-8BB7-87C7-CE69-F6259D875E9B}"/>
              </a:ext>
            </a:extLst>
          </p:cNvPr>
          <p:cNvPicPr>
            <a:picLocks noChangeAspect="1"/>
          </p:cNvPicPr>
          <p:nvPr/>
        </p:nvPicPr>
        <p:blipFill>
          <a:blip r:embed="rId5">
            <a:biLevel thresh="25000"/>
            <a:alphaModFix amt="6000"/>
            <a:extLst>
              <a:ext uri="{BEBA8EAE-BF5A-486C-A8C5-ECC9F3942E4B}">
                <a14:imgProps xmlns:a14="http://schemas.microsoft.com/office/drawing/2010/main">
                  <a14:imgLayer r:embed="rId6">
                    <a14:imgEffect>
                      <a14:saturation sat="99000"/>
                    </a14:imgEffect>
                  </a14:imgLayer>
                </a14:imgProps>
              </a:ext>
              <a:ext uri="{28A0092B-C50C-407E-A947-70E740481C1C}">
                <a14:useLocalDpi xmlns:a14="http://schemas.microsoft.com/office/drawing/2010/main" val="0"/>
              </a:ext>
            </a:extLst>
          </a:blip>
          <a:stretch>
            <a:fillRect/>
          </a:stretch>
        </p:blipFill>
        <p:spPr>
          <a:xfrm rot="12966229">
            <a:off x="3045268" y="730705"/>
            <a:ext cx="5564716" cy="6618901"/>
          </a:xfrm>
          <a:prstGeom prst="rect">
            <a:avLst/>
          </a:prstGeom>
          <a:noFill/>
        </p:spPr>
      </p:pic>
      <p:sp>
        <p:nvSpPr>
          <p:cNvPr id="3" name="Subtitle 2">
            <a:extLst>
              <a:ext uri="{FF2B5EF4-FFF2-40B4-BE49-F238E27FC236}">
                <a16:creationId xmlns:a16="http://schemas.microsoft.com/office/drawing/2014/main" id="{B763B7E5-B55E-0492-5AA5-7CE25317AD36}"/>
              </a:ext>
            </a:extLst>
          </p:cNvPr>
          <p:cNvSpPr>
            <a:spLocks noGrp="1" noRot="1" noMove="1" noResize="1" noEditPoints="1" noAdjustHandles="1" noChangeArrowheads="1" noChangeShapeType="1"/>
          </p:cNvSpPr>
          <p:nvPr>
            <p:ph type="subTitle" idx="1"/>
          </p:nvPr>
        </p:nvSpPr>
        <p:spPr>
          <a:xfrm>
            <a:off x="5076237" y="5933558"/>
            <a:ext cx="3689447" cy="670364"/>
          </a:xfrm>
        </p:spPr>
        <p:txBody>
          <a:bodyPr>
            <a:normAutofit fontScale="85000" lnSpcReduction="20000"/>
          </a:bodyPr>
          <a:lstStyle/>
          <a:p>
            <a:pPr algn="r"/>
            <a:r>
              <a:rPr lang="en-GB" dirty="0">
                <a:solidFill>
                  <a:schemeClr val="bg1"/>
                </a:solidFill>
                <a:latin typeface="URWClassicoW01-Regular" panose="04000500000000000000" pitchFamily="82" charset="0"/>
              </a:rPr>
              <a:t>thegardenstrust.org       </a:t>
            </a:r>
          </a:p>
          <a:p>
            <a:pPr algn="r"/>
            <a:r>
              <a:rPr lang="en-GB" dirty="0">
                <a:solidFill>
                  <a:schemeClr val="bg1"/>
                </a:solidFill>
                <a:latin typeface="URWClassicoW01-Regular" panose="04000500000000000000" pitchFamily="82" charset="0"/>
              </a:rPr>
              <a:t>Find us: @thegardenstrust</a:t>
            </a:r>
          </a:p>
        </p:txBody>
      </p:sp>
      <p:pic>
        <p:nvPicPr>
          <p:cNvPr id="5" name="Graphic 4">
            <a:extLst>
              <a:ext uri="{FF2B5EF4-FFF2-40B4-BE49-F238E27FC236}">
                <a16:creationId xmlns:a16="http://schemas.microsoft.com/office/drawing/2014/main" id="{37403A13-3715-3189-8563-6C2A3B5FD246}"/>
              </a:ext>
            </a:extLst>
          </p:cNvPr>
          <p:cNvPicPr>
            <a:picLocks noGrp="1" noRot="1" noChangeAspect="1" noMove="1" noResize="1" noEditPoints="1" noAdjustHandles="1" noChangeArrowheads="1" noChangeShapeType="1" noCrop="1"/>
          </p:cNvPicPr>
          <p:nvPr/>
        </p:nvPicPr>
        <p:blipFill>
          <a:blip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8316" y="5766195"/>
            <a:ext cx="1818641" cy="886588"/>
          </a:xfrm>
          <a:prstGeom prst="rect">
            <a:avLst/>
          </a:prstGeom>
        </p:spPr>
      </p:pic>
      <p:sp>
        <p:nvSpPr>
          <p:cNvPr id="2" name="Title 1">
            <a:extLst>
              <a:ext uri="{FF2B5EF4-FFF2-40B4-BE49-F238E27FC236}">
                <a16:creationId xmlns:a16="http://schemas.microsoft.com/office/drawing/2014/main" id="{E4BD1EAA-8CE6-5C45-CE36-85B7CC517E55}"/>
              </a:ext>
            </a:extLst>
          </p:cNvPr>
          <p:cNvSpPr txBox="1">
            <a:spLocks/>
          </p:cNvSpPr>
          <p:nvPr/>
        </p:nvSpPr>
        <p:spPr bwMode="auto">
          <a:xfrm>
            <a:off x="628650" y="-387350"/>
            <a:ext cx="3949036" cy="3206750"/>
          </a:xfrm>
          <a:prstGeom prst="rect">
            <a:avLst/>
          </a:prstGeom>
          <a:noFill/>
          <a:ln>
            <a:noFill/>
          </a:ln>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a:lstStyle>
          <a:p>
            <a:pPr algn="l">
              <a:defRPr/>
            </a:pPr>
            <a:endParaRPr lang="en-GB" altLang="en-US" sz="2800" b="1" dirty="0">
              <a:solidFill>
                <a:schemeClr val="bg1"/>
              </a:solidFill>
              <a:latin typeface="Verdana" panose="020B0604030504040204" pitchFamily="34" charset="0"/>
              <a:ea typeface="ＭＳ Ｐゴシック" panose="020B0600070205080204" pitchFamily="34" charset="-128"/>
            </a:endParaRPr>
          </a:p>
          <a:p>
            <a:pPr algn="l">
              <a:defRPr/>
            </a:pPr>
            <a:r>
              <a:rPr lang="en-GB" altLang="en-US" sz="2800" b="1" dirty="0">
                <a:solidFill>
                  <a:schemeClr val="bg1"/>
                </a:solidFill>
                <a:latin typeface="Verdana" panose="020B0604030504040204" pitchFamily="34" charset="0"/>
                <a:ea typeface="ＭＳ Ｐゴシック" panose="020B0600070205080204" pitchFamily="34" charset="-128"/>
              </a:rPr>
              <a:t>Sutton Lawn</a:t>
            </a:r>
          </a:p>
          <a:p>
            <a:pPr algn="l">
              <a:defRPr/>
            </a:pPr>
            <a:r>
              <a:rPr lang="en-GB" altLang="en-US" sz="2800" dirty="0">
                <a:solidFill>
                  <a:schemeClr val="bg1"/>
                </a:solidFill>
                <a:latin typeface="Verdana" panose="020B0604030504040204" pitchFamily="34" charset="0"/>
                <a:ea typeface="ＭＳ Ｐゴシック" panose="020B0600070205080204" pitchFamily="34" charset="-128"/>
              </a:rPr>
              <a:t>Event for non-researchers</a:t>
            </a:r>
          </a:p>
          <a:p>
            <a:pPr algn="l">
              <a:defRPr/>
            </a:pPr>
            <a:endParaRPr lang="en-GB" altLang="en-US" sz="2800" dirty="0">
              <a:solidFill>
                <a:schemeClr val="bg1"/>
              </a:solidFill>
              <a:latin typeface="Verdana" panose="020B0604030504040204" pitchFamily="34" charset="0"/>
              <a:ea typeface="ＭＳ Ｐゴシック" panose="020B0600070205080204" pitchFamily="34" charset="-128"/>
            </a:endParaRPr>
          </a:p>
          <a:p>
            <a:pPr marL="457200" indent="-457200" algn="l">
              <a:buFont typeface="Arial" panose="020B0604020202020204" pitchFamily="34" charset="0"/>
              <a:buChar char="•"/>
              <a:defRPr/>
            </a:pPr>
            <a:endParaRPr lang="en-GB" altLang="en-US" sz="2800" dirty="0">
              <a:solidFill>
                <a:schemeClr val="bg1"/>
              </a:solidFill>
              <a:latin typeface="Verdana" panose="020B0604030504040204" pitchFamily="34" charset="0"/>
              <a:ea typeface="ＭＳ Ｐゴシック" panose="020B0600070205080204" pitchFamily="34" charset="-128"/>
            </a:endParaRPr>
          </a:p>
        </p:txBody>
      </p:sp>
      <p:pic>
        <p:nvPicPr>
          <p:cNvPr id="8" name="Picture 7">
            <a:extLst>
              <a:ext uri="{FF2B5EF4-FFF2-40B4-BE49-F238E27FC236}">
                <a16:creationId xmlns:a16="http://schemas.microsoft.com/office/drawing/2014/main" id="{73294C98-A8F2-2DF0-6B8D-86A0131A97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24527" y="3265520"/>
            <a:ext cx="5090995" cy="3387263"/>
          </a:xfrm>
          <a:prstGeom prst="rect">
            <a:avLst/>
          </a:prstGeom>
        </p:spPr>
      </p:pic>
      <p:pic>
        <p:nvPicPr>
          <p:cNvPr id="6" name="Picture 5">
            <a:extLst>
              <a:ext uri="{FF2B5EF4-FFF2-40B4-BE49-F238E27FC236}">
                <a16:creationId xmlns:a16="http://schemas.microsoft.com/office/drawing/2014/main" id="{6E2185F8-ACEC-E881-B624-287B832D03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478" y="2308361"/>
            <a:ext cx="4203662" cy="2802441"/>
          </a:xfrm>
          <a:prstGeom prst="rect">
            <a:avLst/>
          </a:prstGeom>
        </p:spPr>
      </p:pic>
      <p:pic>
        <p:nvPicPr>
          <p:cNvPr id="11" name="Picture 10">
            <a:extLst>
              <a:ext uri="{FF2B5EF4-FFF2-40B4-BE49-F238E27FC236}">
                <a16:creationId xmlns:a16="http://schemas.microsoft.com/office/drawing/2014/main" id="{F75EC0F6-42FB-49BF-801A-027FB00DC5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27125" y="275580"/>
            <a:ext cx="5088397" cy="3206750"/>
          </a:xfrm>
          <a:prstGeom prst="rect">
            <a:avLst/>
          </a:prstGeom>
        </p:spPr>
      </p:pic>
      <p:pic>
        <p:nvPicPr>
          <p:cNvPr id="7" name="Audio 6">
            <a:hlinkClick r:id="" action="ppaction://media"/>
            <a:extLst>
              <a:ext uri="{FF2B5EF4-FFF2-40B4-BE49-F238E27FC236}">
                <a16:creationId xmlns:a16="http://schemas.microsoft.com/office/drawing/2014/main" id="{22D60E7D-84D1-2BDF-838C-C68A3C12C763}"/>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1466638163"/>
      </p:ext>
    </p:extLst>
  </p:cSld>
  <p:clrMapOvr>
    <a:masterClrMapping/>
  </p:clrMapOvr>
  <mc:AlternateContent xmlns:mc="http://schemas.openxmlformats.org/markup-compatibility/2006">
    <mc:Choice xmlns:p14="http://schemas.microsoft.com/office/powerpoint/2010/main" Requires="p14">
      <p:transition spd="slow" p14:dur="2000" advTm="47623"/>
    </mc:Choice>
    <mc:Fallback>
      <p:transition spd="slow" advTm="47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7734C"/>
        </a:solidFill>
        <a:effectLst/>
      </p:bgPr>
    </p:bg>
    <p:spTree>
      <p:nvGrpSpPr>
        <p:cNvPr id="1" name=""/>
        <p:cNvGrpSpPr/>
        <p:nvPr/>
      </p:nvGrpSpPr>
      <p:grpSpPr>
        <a:xfrm>
          <a:off x="0" y="0"/>
          <a:ext cx="0" cy="0"/>
          <a:chOff x="0" y="0"/>
          <a:chExt cx="0" cy="0"/>
        </a:xfrm>
      </p:grpSpPr>
      <p:pic>
        <p:nvPicPr>
          <p:cNvPr id="10" name="Picture 9" descr="A green leafy plant on a black background&#10;&#10;Description automatically generated">
            <a:extLst>
              <a:ext uri="{FF2B5EF4-FFF2-40B4-BE49-F238E27FC236}">
                <a16:creationId xmlns:a16="http://schemas.microsoft.com/office/drawing/2014/main" id="{D006F414-8BB7-87C7-CE69-F6259D875E9B}"/>
              </a:ext>
            </a:extLst>
          </p:cNvPr>
          <p:cNvPicPr>
            <a:picLocks noChangeAspect="1"/>
          </p:cNvPicPr>
          <p:nvPr/>
        </p:nvPicPr>
        <p:blipFill>
          <a:blip r:embed="rId5">
            <a:biLevel thresh="25000"/>
            <a:alphaModFix amt="6000"/>
            <a:extLst>
              <a:ext uri="{BEBA8EAE-BF5A-486C-A8C5-ECC9F3942E4B}">
                <a14:imgProps xmlns:a14="http://schemas.microsoft.com/office/drawing/2010/main">
                  <a14:imgLayer r:embed="rId6">
                    <a14:imgEffect>
                      <a14:saturation sat="99000"/>
                    </a14:imgEffect>
                  </a14:imgLayer>
                </a14:imgProps>
              </a:ext>
              <a:ext uri="{28A0092B-C50C-407E-A947-70E740481C1C}">
                <a14:useLocalDpi xmlns:a14="http://schemas.microsoft.com/office/drawing/2010/main" val="0"/>
              </a:ext>
            </a:extLst>
          </a:blip>
          <a:stretch>
            <a:fillRect/>
          </a:stretch>
        </p:blipFill>
        <p:spPr>
          <a:xfrm rot="12966229">
            <a:off x="3045268" y="730705"/>
            <a:ext cx="5564716" cy="6618901"/>
          </a:xfrm>
          <a:prstGeom prst="rect">
            <a:avLst/>
          </a:prstGeom>
          <a:noFill/>
        </p:spPr>
      </p:pic>
      <p:sp>
        <p:nvSpPr>
          <p:cNvPr id="3" name="Subtitle 2">
            <a:extLst>
              <a:ext uri="{FF2B5EF4-FFF2-40B4-BE49-F238E27FC236}">
                <a16:creationId xmlns:a16="http://schemas.microsoft.com/office/drawing/2014/main" id="{B763B7E5-B55E-0492-5AA5-7CE25317AD36}"/>
              </a:ext>
            </a:extLst>
          </p:cNvPr>
          <p:cNvSpPr>
            <a:spLocks noGrp="1" noRot="1" noMove="1" noResize="1" noEditPoints="1" noAdjustHandles="1" noChangeArrowheads="1" noChangeShapeType="1"/>
          </p:cNvSpPr>
          <p:nvPr>
            <p:ph type="subTitle" idx="1"/>
          </p:nvPr>
        </p:nvSpPr>
        <p:spPr>
          <a:xfrm>
            <a:off x="5076237" y="5933558"/>
            <a:ext cx="3689447" cy="670364"/>
          </a:xfrm>
        </p:spPr>
        <p:txBody>
          <a:bodyPr>
            <a:normAutofit fontScale="85000" lnSpcReduction="20000"/>
          </a:bodyPr>
          <a:lstStyle/>
          <a:p>
            <a:pPr algn="r"/>
            <a:r>
              <a:rPr lang="en-GB" dirty="0">
                <a:solidFill>
                  <a:schemeClr val="bg1"/>
                </a:solidFill>
                <a:latin typeface="URWClassicoW01-Regular" panose="04000500000000000000" pitchFamily="82" charset="0"/>
              </a:rPr>
              <a:t>thegardenstrust.org       </a:t>
            </a:r>
          </a:p>
          <a:p>
            <a:pPr algn="r"/>
            <a:r>
              <a:rPr lang="en-GB" dirty="0">
                <a:solidFill>
                  <a:schemeClr val="bg1"/>
                </a:solidFill>
                <a:latin typeface="URWClassicoW01-Regular" panose="04000500000000000000" pitchFamily="82" charset="0"/>
              </a:rPr>
              <a:t>Find us: @thegardenstrust</a:t>
            </a:r>
          </a:p>
        </p:txBody>
      </p:sp>
      <p:pic>
        <p:nvPicPr>
          <p:cNvPr id="5" name="Graphic 4">
            <a:extLst>
              <a:ext uri="{FF2B5EF4-FFF2-40B4-BE49-F238E27FC236}">
                <a16:creationId xmlns:a16="http://schemas.microsoft.com/office/drawing/2014/main" id="{37403A13-3715-3189-8563-6C2A3B5FD246}"/>
              </a:ext>
            </a:extLst>
          </p:cNvPr>
          <p:cNvPicPr>
            <a:picLocks noGrp="1" noRot="1" noChangeAspect="1" noMove="1" noResize="1" noEditPoints="1" noAdjustHandles="1" noChangeArrowheads="1" noChangeShapeType="1" noCrop="1"/>
          </p:cNvPicPr>
          <p:nvPr/>
        </p:nvPicPr>
        <p:blipFill>
          <a:blip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8316" y="5766195"/>
            <a:ext cx="1818641" cy="886588"/>
          </a:xfrm>
          <a:prstGeom prst="rect">
            <a:avLst/>
          </a:prstGeom>
        </p:spPr>
      </p:pic>
      <p:sp>
        <p:nvSpPr>
          <p:cNvPr id="2" name="Title 1">
            <a:extLst>
              <a:ext uri="{FF2B5EF4-FFF2-40B4-BE49-F238E27FC236}">
                <a16:creationId xmlns:a16="http://schemas.microsoft.com/office/drawing/2014/main" id="{D6A36E5B-8A27-6C78-C95D-E77EE6AB4EFE}"/>
              </a:ext>
            </a:extLst>
          </p:cNvPr>
          <p:cNvSpPr txBox="1">
            <a:spLocks noChangeArrowheads="1"/>
          </p:cNvSpPr>
          <p:nvPr/>
        </p:nvSpPr>
        <p:spPr bwMode="auto">
          <a:xfrm>
            <a:off x="1619250" y="463550"/>
            <a:ext cx="7705725"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pPr>
            <a:r>
              <a:rPr lang="en-GB" altLang="en-US" sz="2000" dirty="0">
                <a:solidFill>
                  <a:schemeClr val="bg1"/>
                </a:solidFill>
                <a:latin typeface="Verdana" panose="020B0604030504040204" pitchFamily="34" charset="0"/>
              </a:rPr>
              <a:t>Share historic designed landscapes with new people</a:t>
            </a:r>
          </a:p>
          <a:p>
            <a:pPr>
              <a:spcBef>
                <a:spcPct val="0"/>
              </a:spcBef>
            </a:pPr>
            <a:r>
              <a:rPr lang="en-GB" altLang="en-US" sz="2000" dirty="0">
                <a:solidFill>
                  <a:schemeClr val="bg1"/>
                </a:solidFill>
                <a:latin typeface="Verdana" panose="020B0604030504040204" pitchFamily="34" charset="0"/>
              </a:rPr>
              <a:t>Train 10-20 new volunteers</a:t>
            </a:r>
          </a:p>
          <a:p>
            <a:pPr>
              <a:spcBef>
                <a:spcPct val="0"/>
              </a:spcBef>
            </a:pPr>
            <a:r>
              <a:rPr lang="en-GB" altLang="en-US" sz="2000" dirty="0">
                <a:solidFill>
                  <a:schemeClr val="bg1"/>
                </a:solidFill>
                <a:latin typeface="Verdana" panose="020B0604030504040204" pitchFamily="34" charset="0"/>
              </a:rPr>
              <a:t>Research 4-8 non-designated sites</a:t>
            </a:r>
          </a:p>
          <a:p>
            <a:pPr>
              <a:spcBef>
                <a:spcPct val="0"/>
              </a:spcBef>
            </a:pPr>
            <a:r>
              <a:rPr lang="en-GB" altLang="en-US" sz="2000" dirty="0">
                <a:solidFill>
                  <a:schemeClr val="bg1"/>
                </a:solidFill>
                <a:latin typeface="Verdana" panose="020B0604030504040204" pitchFamily="34" charset="0"/>
              </a:rPr>
              <a:t>Promote and boost Notts GT</a:t>
            </a:r>
          </a:p>
          <a:p>
            <a:pPr>
              <a:spcBef>
                <a:spcPct val="0"/>
              </a:spcBef>
            </a:pPr>
            <a:r>
              <a:rPr lang="en-GB" altLang="en-US" sz="2000" dirty="0">
                <a:solidFill>
                  <a:schemeClr val="bg1"/>
                </a:solidFill>
                <a:latin typeface="Verdana" panose="020B0604030504040204" pitchFamily="34" charset="0"/>
              </a:rPr>
              <a:t>Share the learning</a:t>
            </a:r>
          </a:p>
        </p:txBody>
      </p:sp>
      <p:pic>
        <p:nvPicPr>
          <p:cNvPr id="4" name="Picture 2">
            <a:extLst>
              <a:ext uri="{FF2B5EF4-FFF2-40B4-BE49-F238E27FC236}">
                <a16:creationId xmlns:a16="http://schemas.microsoft.com/office/drawing/2014/main" id="{3BF80001-93D4-66E3-9278-4CF839B8A3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9543" b="6099"/>
          <a:stretch>
            <a:fillRect/>
          </a:stretch>
        </p:blipFill>
        <p:spPr bwMode="auto">
          <a:xfrm>
            <a:off x="1460500" y="2312988"/>
            <a:ext cx="62230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75AA9AED-7947-8D87-22B6-6461BC6EAC47}"/>
              </a:ext>
            </a:extLst>
          </p:cNvPr>
          <p:cNvSpPr txBox="1">
            <a:spLocks noChangeArrowheads="1"/>
          </p:cNvSpPr>
          <p:nvPr/>
        </p:nvSpPr>
        <p:spPr bwMode="auto">
          <a:xfrm>
            <a:off x="411163" y="376238"/>
            <a:ext cx="3729037"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en-US" sz="2800" b="1">
                <a:solidFill>
                  <a:schemeClr val="bg1"/>
                </a:solidFill>
                <a:latin typeface="Verdana" panose="020B0604030504040204" pitchFamily="34" charset="0"/>
              </a:rPr>
              <a:t>Aims</a:t>
            </a:r>
          </a:p>
        </p:txBody>
      </p:sp>
      <p:pic>
        <p:nvPicPr>
          <p:cNvPr id="8" name="Audio 7">
            <a:hlinkClick r:id="" action="ppaction://media"/>
            <a:extLst>
              <a:ext uri="{FF2B5EF4-FFF2-40B4-BE49-F238E27FC236}">
                <a16:creationId xmlns:a16="http://schemas.microsoft.com/office/drawing/2014/main" id="{80EE2779-D1E7-7449-3E48-D524075BD2A0}"/>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1134473463"/>
      </p:ext>
    </p:extLst>
  </p:cSld>
  <p:clrMapOvr>
    <a:masterClrMapping/>
  </p:clrMapOvr>
  <mc:AlternateContent xmlns:mc="http://schemas.openxmlformats.org/markup-compatibility/2006">
    <mc:Choice xmlns:p14="http://schemas.microsoft.com/office/powerpoint/2010/main" Requires="p14">
      <p:transition spd="slow" p14:dur="2000" advTm="40034"/>
    </mc:Choice>
    <mc:Fallback>
      <p:transition spd="slow" advTm="40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7734C"/>
        </a:solidFill>
        <a:effectLst/>
      </p:bgPr>
    </p:bg>
    <p:spTree>
      <p:nvGrpSpPr>
        <p:cNvPr id="1" name=""/>
        <p:cNvGrpSpPr/>
        <p:nvPr/>
      </p:nvGrpSpPr>
      <p:grpSpPr>
        <a:xfrm>
          <a:off x="0" y="0"/>
          <a:ext cx="0" cy="0"/>
          <a:chOff x="0" y="0"/>
          <a:chExt cx="0" cy="0"/>
        </a:xfrm>
      </p:grpSpPr>
      <p:pic>
        <p:nvPicPr>
          <p:cNvPr id="10" name="Picture 9" descr="A green leafy plant on a black background&#10;&#10;Description automatically generated">
            <a:extLst>
              <a:ext uri="{FF2B5EF4-FFF2-40B4-BE49-F238E27FC236}">
                <a16:creationId xmlns:a16="http://schemas.microsoft.com/office/drawing/2014/main" id="{D006F414-8BB7-87C7-CE69-F6259D875E9B}"/>
              </a:ext>
            </a:extLst>
          </p:cNvPr>
          <p:cNvPicPr>
            <a:picLocks noChangeAspect="1"/>
          </p:cNvPicPr>
          <p:nvPr/>
        </p:nvPicPr>
        <p:blipFill>
          <a:blip r:embed="rId5">
            <a:biLevel thresh="25000"/>
            <a:alphaModFix amt="6000"/>
            <a:extLst>
              <a:ext uri="{BEBA8EAE-BF5A-486C-A8C5-ECC9F3942E4B}">
                <a14:imgProps xmlns:a14="http://schemas.microsoft.com/office/drawing/2010/main">
                  <a14:imgLayer r:embed="rId6">
                    <a14:imgEffect>
                      <a14:saturation sat="99000"/>
                    </a14:imgEffect>
                  </a14:imgLayer>
                </a14:imgProps>
              </a:ext>
              <a:ext uri="{28A0092B-C50C-407E-A947-70E740481C1C}">
                <a14:useLocalDpi xmlns:a14="http://schemas.microsoft.com/office/drawing/2010/main" val="0"/>
              </a:ext>
            </a:extLst>
          </a:blip>
          <a:stretch>
            <a:fillRect/>
          </a:stretch>
        </p:blipFill>
        <p:spPr>
          <a:xfrm rot="12966229">
            <a:off x="3045268" y="730705"/>
            <a:ext cx="5564716" cy="6618901"/>
          </a:xfrm>
          <a:prstGeom prst="rect">
            <a:avLst/>
          </a:prstGeom>
          <a:noFill/>
        </p:spPr>
      </p:pic>
      <p:sp>
        <p:nvSpPr>
          <p:cNvPr id="3" name="Subtitle 2">
            <a:extLst>
              <a:ext uri="{FF2B5EF4-FFF2-40B4-BE49-F238E27FC236}">
                <a16:creationId xmlns:a16="http://schemas.microsoft.com/office/drawing/2014/main" id="{B763B7E5-B55E-0492-5AA5-7CE25317AD36}"/>
              </a:ext>
            </a:extLst>
          </p:cNvPr>
          <p:cNvSpPr>
            <a:spLocks noGrp="1" noRot="1" noMove="1" noResize="1" noEditPoints="1" noAdjustHandles="1" noChangeArrowheads="1" noChangeShapeType="1"/>
          </p:cNvSpPr>
          <p:nvPr>
            <p:ph type="subTitle" idx="1"/>
          </p:nvPr>
        </p:nvSpPr>
        <p:spPr>
          <a:xfrm>
            <a:off x="5076237" y="5933558"/>
            <a:ext cx="3689447" cy="670364"/>
          </a:xfrm>
        </p:spPr>
        <p:txBody>
          <a:bodyPr>
            <a:normAutofit fontScale="85000" lnSpcReduction="20000"/>
          </a:bodyPr>
          <a:lstStyle/>
          <a:p>
            <a:pPr algn="r"/>
            <a:r>
              <a:rPr lang="en-GB" dirty="0">
                <a:solidFill>
                  <a:schemeClr val="bg1"/>
                </a:solidFill>
                <a:latin typeface="URWClassicoW01-Regular" panose="04000500000000000000" pitchFamily="82" charset="0"/>
              </a:rPr>
              <a:t>thegardenstrust.org       </a:t>
            </a:r>
          </a:p>
          <a:p>
            <a:pPr algn="r"/>
            <a:r>
              <a:rPr lang="en-GB" dirty="0">
                <a:solidFill>
                  <a:schemeClr val="bg1"/>
                </a:solidFill>
                <a:latin typeface="URWClassicoW01-Regular" panose="04000500000000000000" pitchFamily="82" charset="0"/>
              </a:rPr>
              <a:t>Find us: @thegardenstrust</a:t>
            </a:r>
          </a:p>
        </p:txBody>
      </p:sp>
      <p:pic>
        <p:nvPicPr>
          <p:cNvPr id="5" name="Graphic 4">
            <a:extLst>
              <a:ext uri="{FF2B5EF4-FFF2-40B4-BE49-F238E27FC236}">
                <a16:creationId xmlns:a16="http://schemas.microsoft.com/office/drawing/2014/main" id="{37403A13-3715-3189-8563-6C2A3B5FD246}"/>
              </a:ext>
            </a:extLst>
          </p:cNvPr>
          <p:cNvPicPr>
            <a:picLocks noGrp="1" noRot="1" noChangeAspect="1" noMove="1" noResize="1" noEditPoints="1" noAdjustHandles="1" noChangeArrowheads="1" noChangeShapeType="1" noCrop="1"/>
          </p:cNvPicPr>
          <p:nvPr/>
        </p:nvPicPr>
        <p:blipFill>
          <a:blip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8316" y="5766195"/>
            <a:ext cx="1818641" cy="886588"/>
          </a:xfrm>
          <a:prstGeom prst="rect">
            <a:avLst/>
          </a:prstGeom>
        </p:spPr>
      </p:pic>
      <p:sp>
        <p:nvSpPr>
          <p:cNvPr id="2" name="Title 1">
            <a:extLst>
              <a:ext uri="{FF2B5EF4-FFF2-40B4-BE49-F238E27FC236}">
                <a16:creationId xmlns:a16="http://schemas.microsoft.com/office/drawing/2014/main" id="{6CA6E7A6-8231-85DE-9A50-83D000DCA5CF}"/>
              </a:ext>
            </a:extLst>
          </p:cNvPr>
          <p:cNvSpPr txBox="1">
            <a:spLocks/>
          </p:cNvSpPr>
          <p:nvPr/>
        </p:nvSpPr>
        <p:spPr bwMode="auto">
          <a:xfrm>
            <a:off x="934402" y="-147493"/>
            <a:ext cx="6815137" cy="3206750"/>
          </a:xfrm>
          <a:prstGeom prst="rect">
            <a:avLst/>
          </a:prstGeom>
          <a:noFill/>
          <a:ln>
            <a:noFill/>
          </a:ln>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a:lstStyle>
          <a:p>
            <a:pPr algn="l">
              <a:defRPr/>
            </a:pPr>
            <a:endParaRPr lang="en-GB" altLang="en-US" sz="2800" b="1" dirty="0">
              <a:solidFill>
                <a:schemeClr val="bg1"/>
              </a:solidFill>
              <a:latin typeface="Verdana" panose="020B0604030504040204" pitchFamily="34" charset="0"/>
              <a:ea typeface="ＭＳ Ｐゴシック" panose="020B0600070205080204" pitchFamily="34" charset="-128"/>
            </a:endParaRPr>
          </a:p>
          <a:p>
            <a:pPr algn="l">
              <a:defRPr/>
            </a:pPr>
            <a:r>
              <a:rPr lang="en-GB" altLang="en-US" sz="2800" b="1" dirty="0">
                <a:solidFill>
                  <a:schemeClr val="bg1"/>
                </a:solidFill>
                <a:latin typeface="Verdana" panose="020B0604030504040204" pitchFamily="34" charset="0"/>
                <a:ea typeface="ＭＳ Ｐゴシック" panose="020B0600070205080204" pitchFamily="34" charset="-128"/>
              </a:rPr>
              <a:t>Sharing the research</a:t>
            </a:r>
          </a:p>
          <a:p>
            <a:pPr algn="l">
              <a:defRPr/>
            </a:pPr>
            <a:endParaRPr lang="en-GB" altLang="en-US" sz="2800" b="1" dirty="0">
              <a:solidFill>
                <a:schemeClr val="bg1"/>
              </a:solidFill>
              <a:latin typeface="Verdana" panose="020B0604030504040204" pitchFamily="34" charset="0"/>
              <a:ea typeface="ＭＳ Ｐゴシック" panose="020B0600070205080204" pitchFamily="34" charset="-128"/>
            </a:endParaRPr>
          </a:p>
          <a:p>
            <a:pPr marL="457200" indent="-457200" algn="l">
              <a:buFont typeface="Arial" panose="020B0604020202020204" pitchFamily="34" charset="0"/>
              <a:buChar char="•"/>
              <a:defRPr/>
            </a:pPr>
            <a:r>
              <a:rPr lang="en-GB" altLang="en-US" sz="2800" dirty="0">
                <a:solidFill>
                  <a:schemeClr val="bg1"/>
                </a:solidFill>
                <a:latin typeface="Verdana" panose="020B0604030504040204" pitchFamily="34" charset="0"/>
                <a:ea typeface="ＭＳ Ｐゴシック" panose="020B0600070205080204" pitchFamily="34" charset="-128"/>
              </a:rPr>
              <a:t>Historic Environment Record</a:t>
            </a:r>
          </a:p>
          <a:p>
            <a:pPr marL="457200" indent="-457200" algn="l">
              <a:buFont typeface="Arial" panose="020B0604020202020204" pitchFamily="34" charset="0"/>
              <a:buChar char="•"/>
              <a:defRPr/>
            </a:pPr>
            <a:r>
              <a:rPr lang="en-GB" altLang="en-US" sz="2800" dirty="0">
                <a:solidFill>
                  <a:schemeClr val="bg1"/>
                </a:solidFill>
                <a:latin typeface="Verdana" panose="020B0604030504040204" pitchFamily="34" charset="0"/>
                <a:ea typeface="ＭＳ Ｐゴシック" panose="020B0600070205080204" pitchFamily="34" charset="-128"/>
              </a:rPr>
              <a:t>Local Lists</a:t>
            </a:r>
          </a:p>
          <a:p>
            <a:pPr marL="457200" indent="-457200" algn="l">
              <a:buFont typeface="Arial" panose="020B0604020202020204" pitchFamily="34" charset="0"/>
              <a:buChar char="•"/>
              <a:defRPr/>
            </a:pPr>
            <a:r>
              <a:rPr lang="en-GB" altLang="en-US" sz="2800" dirty="0">
                <a:solidFill>
                  <a:schemeClr val="bg1"/>
                </a:solidFill>
                <a:latin typeface="Verdana" panose="020B0604030504040204" pitchFamily="34" charset="0"/>
                <a:ea typeface="ＭＳ Ｐゴシック" panose="020B0600070205080204" pitchFamily="34" charset="-128"/>
              </a:rPr>
              <a:t>Parks &amp; Gardens UK</a:t>
            </a:r>
          </a:p>
          <a:p>
            <a:pPr algn="l">
              <a:defRPr/>
            </a:pPr>
            <a:endParaRPr lang="en-GB" altLang="en-US" sz="2800" dirty="0">
              <a:solidFill>
                <a:schemeClr val="bg1"/>
              </a:solidFill>
              <a:latin typeface="Verdana" panose="020B0604030504040204" pitchFamily="34" charset="0"/>
              <a:ea typeface="ＭＳ Ｐゴシック" panose="020B0600070205080204" pitchFamily="34" charset="-128"/>
            </a:endParaRPr>
          </a:p>
          <a:p>
            <a:pPr marL="457200" indent="-457200" algn="l">
              <a:buFont typeface="Arial" panose="020B0604020202020204" pitchFamily="34" charset="0"/>
              <a:buChar char="•"/>
              <a:defRPr/>
            </a:pPr>
            <a:endParaRPr lang="en-GB" altLang="en-US" sz="2800" dirty="0">
              <a:solidFill>
                <a:schemeClr val="bg1"/>
              </a:solidFill>
              <a:latin typeface="Verdana" panose="020B0604030504040204" pitchFamily="34" charset="0"/>
              <a:ea typeface="ＭＳ Ｐゴシック" panose="020B0600070205080204" pitchFamily="34" charset="-128"/>
            </a:endParaRPr>
          </a:p>
        </p:txBody>
      </p:sp>
      <p:pic>
        <p:nvPicPr>
          <p:cNvPr id="6" name="Picture 5">
            <a:extLst>
              <a:ext uri="{FF2B5EF4-FFF2-40B4-BE49-F238E27FC236}">
                <a16:creationId xmlns:a16="http://schemas.microsoft.com/office/drawing/2014/main" id="{E7113144-0205-0B6C-6F0A-A3F58DF5DEF5}"/>
              </a:ext>
            </a:extLst>
          </p:cNvPr>
          <p:cNvPicPr>
            <a:picLocks noChangeAspect="1"/>
          </p:cNvPicPr>
          <p:nvPr/>
        </p:nvPicPr>
        <p:blipFill rotWithShape="1">
          <a:blip r:embed="rId9"/>
          <a:srcRect t="10444" b="27980"/>
          <a:stretch/>
        </p:blipFill>
        <p:spPr>
          <a:xfrm>
            <a:off x="0" y="2440870"/>
            <a:ext cx="9258300" cy="3206751"/>
          </a:xfrm>
          <a:prstGeom prst="rect">
            <a:avLst/>
          </a:prstGeom>
        </p:spPr>
      </p:pic>
      <p:pic>
        <p:nvPicPr>
          <p:cNvPr id="7" name="Audio 6">
            <a:hlinkClick r:id="" action="ppaction://media"/>
            <a:extLst>
              <a:ext uri="{FF2B5EF4-FFF2-40B4-BE49-F238E27FC236}">
                <a16:creationId xmlns:a16="http://schemas.microsoft.com/office/drawing/2014/main" id="{640DD7EE-3BDE-370E-A692-A3F421FCBD1B}"/>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3211813831"/>
      </p:ext>
    </p:extLst>
  </p:cSld>
  <p:clrMapOvr>
    <a:masterClrMapping/>
  </p:clrMapOvr>
  <mc:AlternateContent xmlns:mc="http://schemas.openxmlformats.org/markup-compatibility/2006">
    <mc:Choice xmlns:p14="http://schemas.microsoft.com/office/powerpoint/2010/main" Requires="p14">
      <p:transition spd="slow" p14:dur="2000" advTm="46977"/>
    </mc:Choice>
    <mc:Fallback>
      <p:transition spd="slow" advTm="46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7734C"/>
        </a:solidFill>
        <a:effectLst/>
      </p:bgPr>
    </p:bg>
    <p:spTree>
      <p:nvGrpSpPr>
        <p:cNvPr id="1" name=""/>
        <p:cNvGrpSpPr/>
        <p:nvPr/>
      </p:nvGrpSpPr>
      <p:grpSpPr>
        <a:xfrm>
          <a:off x="0" y="0"/>
          <a:ext cx="0" cy="0"/>
          <a:chOff x="0" y="0"/>
          <a:chExt cx="0" cy="0"/>
        </a:xfrm>
      </p:grpSpPr>
      <p:pic>
        <p:nvPicPr>
          <p:cNvPr id="10" name="Picture 9" descr="A green leafy plant on a black background&#10;&#10;Description automatically generated">
            <a:extLst>
              <a:ext uri="{FF2B5EF4-FFF2-40B4-BE49-F238E27FC236}">
                <a16:creationId xmlns:a16="http://schemas.microsoft.com/office/drawing/2014/main" id="{D006F414-8BB7-87C7-CE69-F6259D875E9B}"/>
              </a:ext>
            </a:extLst>
          </p:cNvPr>
          <p:cNvPicPr>
            <a:picLocks noChangeAspect="1"/>
          </p:cNvPicPr>
          <p:nvPr/>
        </p:nvPicPr>
        <p:blipFill>
          <a:blip r:embed="rId5">
            <a:biLevel thresh="25000"/>
            <a:alphaModFix amt="6000"/>
            <a:extLst>
              <a:ext uri="{BEBA8EAE-BF5A-486C-A8C5-ECC9F3942E4B}">
                <a14:imgProps xmlns:a14="http://schemas.microsoft.com/office/drawing/2010/main">
                  <a14:imgLayer r:embed="rId6">
                    <a14:imgEffect>
                      <a14:saturation sat="99000"/>
                    </a14:imgEffect>
                  </a14:imgLayer>
                </a14:imgProps>
              </a:ext>
              <a:ext uri="{28A0092B-C50C-407E-A947-70E740481C1C}">
                <a14:useLocalDpi xmlns:a14="http://schemas.microsoft.com/office/drawing/2010/main" val="0"/>
              </a:ext>
            </a:extLst>
          </a:blip>
          <a:stretch>
            <a:fillRect/>
          </a:stretch>
        </p:blipFill>
        <p:spPr>
          <a:xfrm rot="12966229">
            <a:off x="3045268" y="730705"/>
            <a:ext cx="5564716" cy="6618901"/>
          </a:xfrm>
          <a:prstGeom prst="rect">
            <a:avLst/>
          </a:prstGeom>
          <a:noFill/>
        </p:spPr>
      </p:pic>
      <p:sp>
        <p:nvSpPr>
          <p:cNvPr id="3" name="Subtitle 2">
            <a:extLst>
              <a:ext uri="{FF2B5EF4-FFF2-40B4-BE49-F238E27FC236}">
                <a16:creationId xmlns:a16="http://schemas.microsoft.com/office/drawing/2014/main" id="{B763B7E5-B55E-0492-5AA5-7CE25317AD36}"/>
              </a:ext>
            </a:extLst>
          </p:cNvPr>
          <p:cNvSpPr>
            <a:spLocks noGrp="1" noRot="1" noMove="1" noResize="1" noEditPoints="1" noAdjustHandles="1" noChangeArrowheads="1" noChangeShapeType="1"/>
          </p:cNvSpPr>
          <p:nvPr>
            <p:ph type="subTitle" idx="1"/>
          </p:nvPr>
        </p:nvSpPr>
        <p:spPr>
          <a:xfrm>
            <a:off x="5076237" y="5933558"/>
            <a:ext cx="3689447" cy="670364"/>
          </a:xfrm>
        </p:spPr>
        <p:txBody>
          <a:bodyPr>
            <a:normAutofit fontScale="85000" lnSpcReduction="20000"/>
          </a:bodyPr>
          <a:lstStyle/>
          <a:p>
            <a:pPr algn="r"/>
            <a:r>
              <a:rPr lang="en-GB" dirty="0">
                <a:solidFill>
                  <a:schemeClr val="bg1"/>
                </a:solidFill>
                <a:latin typeface="URWClassicoW01-Regular" panose="04000500000000000000" pitchFamily="82" charset="0"/>
              </a:rPr>
              <a:t>thegardenstrust.org       </a:t>
            </a:r>
          </a:p>
          <a:p>
            <a:pPr algn="r"/>
            <a:r>
              <a:rPr lang="en-GB" dirty="0">
                <a:solidFill>
                  <a:schemeClr val="bg1"/>
                </a:solidFill>
                <a:latin typeface="URWClassicoW01-Regular" panose="04000500000000000000" pitchFamily="82" charset="0"/>
              </a:rPr>
              <a:t>Find us: @thegardenstrust</a:t>
            </a:r>
          </a:p>
        </p:txBody>
      </p:sp>
      <p:pic>
        <p:nvPicPr>
          <p:cNvPr id="5" name="Graphic 4">
            <a:extLst>
              <a:ext uri="{FF2B5EF4-FFF2-40B4-BE49-F238E27FC236}">
                <a16:creationId xmlns:a16="http://schemas.microsoft.com/office/drawing/2014/main" id="{37403A13-3715-3189-8563-6C2A3B5FD246}"/>
              </a:ext>
            </a:extLst>
          </p:cNvPr>
          <p:cNvPicPr>
            <a:picLocks noGrp="1" noRot="1" noChangeAspect="1" noMove="1" noResize="1" noEditPoints="1" noAdjustHandles="1" noChangeArrowheads="1" noChangeShapeType="1" noCrop="1"/>
          </p:cNvPicPr>
          <p:nvPr/>
        </p:nvPicPr>
        <p:blipFill>
          <a:blip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8316" y="5766195"/>
            <a:ext cx="1818641" cy="886588"/>
          </a:xfrm>
          <a:prstGeom prst="rect">
            <a:avLst/>
          </a:prstGeom>
        </p:spPr>
      </p:pic>
      <p:sp>
        <p:nvSpPr>
          <p:cNvPr id="2" name="Title 1">
            <a:extLst>
              <a:ext uri="{FF2B5EF4-FFF2-40B4-BE49-F238E27FC236}">
                <a16:creationId xmlns:a16="http://schemas.microsoft.com/office/drawing/2014/main" id="{6CA6E7A6-8231-85DE-9A50-83D000DCA5CF}"/>
              </a:ext>
            </a:extLst>
          </p:cNvPr>
          <p:cNvSpPr txBox="1">
            <a:spLocks/>
          </p:cNvSpPr>
          <p:nvPr/>
        </p:nvSpPr>
        <p:spPr bwMode="auto">
          <a:xfrm>
            <a:off x="717868" y="458297"/>
            <a:ext cx="8047816" cy="3206750"/>
          </a:xfrm>
          <a:prstGeom prst="rect">
            <a:avLst/>
          </a:prstGeom>
          <a:noFill/>
          <a:ln>
            <a:noFill/>
          </a:ln>
        </p:spPr>
        <p:txBody>
          <a:bodyPr anchor="t"/>
          <a:lst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a:lstStyle>
          <a:p>
            <a:pPr algn="l">
              <a:defRPr/>
            </a:pPr>
            <a:r>
              <a:rPr lang="en-GB" altLang="en-US" sz="2800" b="1" dirty="0">
                <a:solidFill>
                  <a:schemeClr val="bg1"/>
                </a:solidFill>
                <a:latin typeface="Verdana" panose="020B0604030504040204" pitchFamily="34" charset="0"/>
                <a:ea typeface="ＭＳ Ｐゴシック" panose="020B0600070205080204" pitchFamily="34" charset="-128"/>
              </a:rPr>
              <a:t>Lessons learned</a:t>
            </a:r>
          </a:p>
          <a:p>
            <a:pPr algn="l">
              <a:defRPr/>
            </a:pPr>
            <a:endParaRPr lang="en-GB" altLang="en-US" sz="2800" b="1" dirty="0">
              <a:solidFill>
                <a:schemeClr val="bg1"/>
              </a:solidFill>
              <a:latin typeface="Verdana" panose="020B0604030504040204" pitchFamily="34" charset="0"/>
              <a:ea typeface="ＭＳ Ｐゴシック" panose="020B0600070205080204" pitchFamily="34" charset="-128"/>
            </a:endParaRPr>
          </a:p>
          <a:p>
            <a:pPr marL="457200" indent="-457200" algn="l">
              <a:buFont typeface="Arial" panose="020B0604020202020204" pitchFamily="34" charset="0"/>
              <a:buChar char="•"/>
              <a:defRPr/>
            </a:pPr>
            <a:r>
              <a:rPr lang="en-GB" altLang="en-US" sz="2800" dirty="0">
                <a:solidFill>
                  <a:schemeClr val="bg1"/>
                </a:solidFill>
                <a:latin typeface="Verdana" panose="020B0604030504040204" pitchFamily="34" charset="0"/>
                <a:ea typeface="ＭＳ Ｐゴシック" panose="020B0600070205080204" pitchFamily="34" charset="-128"/>
              </a:rPr>
              <a:t>Everything takes time!</a:t>
            </a:r>
          </a:p>
          <a:p>
            <a:pPr marL="457200" indent="-457200" algn="l">
              <a:buFont typeface="Arial" panose="020B0604020202020204" pitchFamily="34" charset="0"/>
              <a:buChar char="•"/>
              <a:defRPr/>
            </a:pPr>
            <a:r>
              <a:rPr lang="en-GB" altLang="en-US" sz="2800" dirty="0">
                <a:solidFill>
                  <a:schemeClr val="bg1"/>
                </a:solidFill>
                <a:latin typeface="Verdana" panose="020B0604030504040204" pitchFamily="34" charset="0"/>
                <a:ea typeface="ＭＳ Ｐゴシック" panose="020B0600070205080204" pitchFamily="34" charset="-128"/>
              </a:rPr>
              <a:t>All promotion is valuable</a:t>
            </a:r>
          </a:p>
          <a:p>
            <a:pPr marL="457200" indent="-457200" algn="l">
              <a:buFont typeface="Arial" panose="020B0604020202020204" pitchFamily="34" charset="0"/>
              <a:buChar char="•"/>
              <a:defRPr/>
            </a:pPr>
            <a:r>
              <a:rPr lang="en-GB" altLang="en-US" sz="2800" dirty="0">
                <a:solidFill>
                  <a:schemeClr val="bg1"/>
                </a:solidFill>
                <a:latin typeface="Verdana" panose="020B0604030504040204" pitchFamily="34" charset="0"/>
                <a:ea typeface="ＭＳ Ｐゴシック" panose="020B0600070205080204" pitchFamily="34" charset="-128"/>
              </a:rPr>
              <a:t>Keep things moving, but don’t rush </a:t>
            </a:r>
          </a:p>
          <a:p>
            <a:pPr marL="457200" indent="-457200" algn="l">
              <a:buFont typeface="Arial" panose="020B0604020202020204" pitchFamily="34" charset="0"/>
              <a:buChar char="•"/>
              <a:defRPr/>
            </a:pPr>
            <a:r>
              <a:rPr lang="en-GB" altLang="en-US" sz="2800" dirty="0">
                <a:solidFill>
                  <a:schemeClr val="bg1"/>
                </a:solidFill>
                <a:latin typeface="Verdana" panose="020B0604030504040204" pitchFamily="34" charset="0"/>
                <a:ea typeface="ＭＳ Ｐゴシック" panose="020B0600070205080204" pitchFamily="34" charset="-128"/>
              </a:rPr>
              <a:t>Offer varied ways to get involved</a:t>
            </a:r>
          </a:p>
          <a:p>
            <a:pPr marL="457200" indent="-457200" algn="l">
              <a:buFont typeface="Arial" panose="020B0604020202020204" pitchFamily="34" charset="0"/>
              <a:buChar char="•"/>
              <a:defRPr/>
            </a:pPr>
            <a:r>
              <a:rPr lang="en-GB" altLang="en-US" sz="2800" dirty="0">
                <a:solidFill>
                  <a:schemeClr val="bg1"/>
                </a:solidFill>
                <a:latin typeface="Verdana" panose="020B0604030504040204" pitchFamily="34" charset="0"/>
                <a:ea typeface="ＭＳ Ｐゴシック" panose="020B0600070205080204" pitchFamily="34" charset="-128"/>
              </a:rPr>
              <a:t>Network like crazy!</a:t>
            </a:r>
          </a:p>
          <a:p>
            <a:pPr marL="457200" indent="-457200" algn="l">
              <a:buFont typeface="Arial" panose="020B0604020202020204" pitchFamily="34" charset="0"/>
              <a:buChar char="•"/>
              <a:defRPr/>
            </a:pPr>
            <a:r>
              <a:rPr lang="en-GB" altLang="en-US" sz="2800" dirty="0">
                <a:solidFill>
                  <a:schemeClr val="bg1"/>
                </a:solidFill>
                <a:latin typeface="Verdana" panose="020B0604030504040204" pitchFamily="34" charset="0"/>
                <a:ea typeface="ＭＳ Ｐゴシック" panose="020B0600070205080204" pitchFamily="34" charset="-128"/>
              </a:rPr>
              <a:t>Online training needs in-person back-up</a:t>
            </a:r>
          </a:p>
          <a:p>
            <a:pPr marL="457200" indent="-457200" algn="l">
              <a:buFont typeface="Arial" panose="020B0604020202020204" pitchFamily="34" charset="0"/>
              <a:buChar char="•"/>
              <a:defRPr/>
            </a:pPr>
            <a:endParaRPr lang="en-GB" altLang="en-US" sz="2800" dirty="0">
              <a:solidFill>
                <a:schemeClr val="bg1"/>
              </a:solidFill>
              <a:latin typeface="Verdana" panose="020B0604030504040204" pitchFamily="34" charset="0"/>
              <a:ea typeface="ＭＳ Ｐゴシック" panose="020B0600070205080204" pitchFamily="34" charset="-128"/>
            </a:endParaRPr>
          </a:p>
          <a:p>
            <a:pPr algn="l">
              <a:defRPr/>
            </a:pPr>
            <a:endParaRPr lang="en-GB" altLang="en-US" sz="2800" b="1" dirty="0">
              <a:solidFill>
                <a:schemeClr val="bg1"/>
              </a:solidFill>
              <a:latin typeface="Verdana" panose="020B0604030504040204" pitchFamily="34" charset="0"/>
              <a:ea typeface="ＭＳ Ｐゴシック" panose="020B0600070205080204" pitchFamily="34" charset="-128"/>
            </a:endParaRPr>
          </a:p>
          <a:p>
            <a:pPr algn="l">
              <a:defRPr/>
            </a:pPr>
            <a:endParaRPr lang="en-GB" altLang="en-US" sz="2800" dirty="0">
              <a:solidFill>
                <a:schemeClr val="bg1"/>
              </a:solidFill>
              <a:latin typeface="Verdana" panose="020B0604030504040204" pitchFamily="34" charset="0"/>
              <a:ea typeface="ＭＳ Ｐゴシック" panose="020B0600070205080204" pitchFamily="34" charset="-128"/>
            </a:endParaRPr>
          </a:p>
          <a:p>
            <a:pPr marL="457200" indent="-457200" algn="l">
              <a:buFont typeface="Arial" panose="020B0604020202020204" pitchFamily="34" charset="0"/>
              <a:buChar char="•"/>
              <a:defRPr/>
            </a:pPr>
            <a:endParaRPr lang="en-GB" altLang="en-US" sz="2800" dirty="0">
              <a:solidFill>
                <a:schemeClr val="bg1"/>
              </a:solidFill>
              <a:latin typeface="Verdana" panose="020B0604030504040204" pitchFamily="34" charset="0"/>
              <a:ea typeface="ＭＳ Ｐゴシック" panose="020B0600070205080204" pitchFamily="34" charset="-128"/>
            </a:endParaRPr>
          </a:p>
        </p:txBody>
      </p:sp>
      <p:pic>
        <p:nvPicPr>
          <p:cNvPr id="6" name="Audio 5">
            <a:hlinkClick r:id="" action="ppaction://media"/>
            <a:extLst>
              <a:ext uri="{FF2B5EF4-FFF2-40B4-BE49-F238E27FC236}">
                <a16:creationId xmlns:a16="http://schemas.microsoft.com/office/drawing/2014/main" id="{6F9FC456-D327-2660-05CD-8456C46AD60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920541249"/>
      </p:ext>
    </p:extLst>
  </p:cSld>
  <p:clrMapOvr>
    <a:masterClrMapping/>
  </p:clrMapOvr>
  <mc:AlternateContent xmlns:mc="http://schemas.openxmlformats.org/markup-compatibility/2006">
    <mc:Choice xmlns:p14="http://schemas.microsoft.com/office/powerpoint/2010/main" Requires="p14">
      <p:transition spd="slow" p14:dur="2000" advTm="63555"/>
    </mc:Choice>
    <mc:Fallback>
      <p:transition spd="slow" advTm="63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7734C"/>
        </a:solidFill>
        <a:effectLst/>
      </p:bgPr>
    </p:bg>
    <p:spTree>
      <p:nvGrpSpPr>
        <p:cNvPr id="1" name=""/>
        <p:cNvGrpSpPr/>
        <p:nvPr/>
      </p:nvGrpSpPr>
      <p:grpSpPr>
        <a:xfrm>
          <a:off x="0" y="0"/>
          <a:ext cx="0" cy="0"/>
          <a:chOff x="0" y="0"/>
          <a:chExt cx="0" cy="0"/>
        </a:xfrm>
      </p:grpSpPr>
      <p:pic>
        <p:nvPicPr>
          <p:cNvPr id="10" name="Picture 9" descr="A green leafy plant on a black background&#10;&#10;Description automatically generated">
            <a:extLst>
              <a:ext uri="{FF2B5EF4-FFF2-40B4-BE49-F238E27FC236}">
                <a16:creationId xmlns:a16="http://schemas.microsoft.com/office/drawing/2014/main" id="{D006F414-8BB7-87C7-CE69-F6259D875E9B}"/>
              </a:ext>
            </a:extLst>
          </p:cNvPr>
          <p:cNvPicPr>
            <a:picLocks noChangeAspect="1"/>
          </p:cNvPicPr>
          <p:nvPr/>
        </p:nvPicPr>
        <p:blipFill>
          <a:blip r:embed="rId5">
            <a:biLevel thresh="25000"/>
            <a:alphaModFix amt="6000"/>
            <a:extLst>
              <a:ext uri="{BEBA8EAE-BF5A-486C-A8C5-ECC9F3942E4B}">
                <a14:imgProps xmlns:a14="http://schemas.microsoft.com/office/drawing/2010/main">
                  <a14:imgLayer r:embed="rId6">
                    <a14:imgEffect>
                      <a14:saturation sat="99000"/>
                    </a14:imgEffect>
                  </a14:imgLayer>
                </a14:imgProps>
              </a:ext>
              <a:ext uri="{28A0092B-C50C-407E-A947-70E740481C1C}">
                <a14:useLocalDpi xmlns:a14="http://schemas.microsoft.com/office/drawing/2010/main" val="0"/>
              </a:ext>
            </a:extLst>
          </a:blip>
          <a:stretch>
            <a:fillRect/>
          </a:stretch>
        </p:blipFill>
        <p:spPr>
          <a:xfrm rot="12966229">
            <a:off x="3045268" y="730705"/>
            <a:ext cx="5564716" cy="6618901"/>
          </a:xfrm>
          <a:prstGeom prst="rect">
            <a:avLst/>
          </a:prstGeom>
          <a:noFill/>
        </p:spPr>
      </p:pic>
      <p:sp>
        <p:nvSpPr>
          <p:cNvPr id="3" name="Subtitle 2">
            <a:extLst>
              <a:ext uri="{FF2B5EF4-FFF2-40B4-BE49-F238E27FC236}">
                <a16:creationId xmlns:a16="http://schemas.microsoft.com/office/drawing/2014/main" id="{B763B7E5-B55E-0492-5AA5-7CE25317AD36}"/>
              </a:ext>
            </a:extLst>
          </p:cNvPr>
          <p:cNvSpPr>
            <a:spLocks noGrp="1" noRot="1" noMove="1" noResize="1" noEditPoints="1" noAdjustHandles="1" noChangeArrowheads="1" noChangeShapeType="1"/>
          </p:cNvSpPr>
          <p:nvPr>
            <p:ph type="subTitle" idx="1"/>
          </p:nvPr>
        </p:nvSpPr>
        <p:spPr>
          <a:xfrm>
            <a:off x="5076237" y="5933558"/>
            <a:ext cx="3689447" cy="670364"/>
          </a:xfrm>
        </p:spPr>
        <p:txBody>
          <a:bodyPr>
            <a:normAutofit fontScale="85000" lnSpcReduction="20000"/>
          </a:bodyPr>
          <a:lstStyle/>
          <a:p>
            <a:pPr algn="r"/>
            <a:r>
              <a:rPr lang="en-GB" dirty="0">
                <a:solidFill>
                  <a:schemeClr val="bg1"/>
                </a:solidFill>
                <a:latin typeface="URWClassicoW01-Regular" panose="04000500000000000000" pitchFamily="82" charset="0"/>
              </a:rPr>
              <a:t>thegardenstrust.org       </a:t>
            </a:r>
          </a:p>
          <a:p>
            <a:pPr algn="r"/>
            <a:r>
              <a:rPr lang="en-GB" dirty="0">
                <a:solidFill>
                  <a:schemeClr val="bg1"/>
                </a:solidFill>
                <a:latin typeface="URWClassicoW01-Regular" panose="04000500000000000000" pitchFamily="82" charset="0"/>
              </a:rPr>
              <a:t>Find us: @thegardenstrust</a:t>
            </a:r>
          </a:p>
        </p:txBody>
      </p:sp>
      <p:pic>
        <p:nvPicPr>
          <p:cNvPr id="5" name="Graphic 4">
            <a:extLst>
              <a:ext uri="{FF2B5EF4-FFF2-40B4-BE49-F238E27FC236}">
                <a16:creationId xmlns:a16="http://schemas.microsoft.com/office/drawing/2014/main" id="{37403A13-3715-3189-8563-6C2A3B5FD246}"/>
              </a:ext>
            </a:extLst>
          </p:cNvPr>
          <p:cNvPicPr>
            <a:picLocks noGrp="1" noRot="1" noChangeAspect="1" noMove="1" noResize="1" noEditPoints="1" noAdjustHandles="1" noChangeArrowheads="1" noChangeShapeType="1" noCrop="1"/>
          </p:cNvPicPr>
          <p:nvPr/>
        </p:nvPicPr>
        <p:blipFill>
          <a:blip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8316" y="5766195"/>
            <a:ext cx="1818641" cy="886588"/>
          </a:xfrm>
          <a:prstGeom prst="rect">
            <a:avLst/>
          </a:prstGeom>
        </p:spPr>
      </p:pic>
      <p:sp>
        <p:nvSpPr>
          <p:cNvPr id="2" name="TextBox 1">
            <a:extLst>
              <a:ext uri="{FF2B5EF4-FFF2-40B4-BE49-F238E27FC236}">
                <a16:creationId xmlns:a16="http://schemas.microsoft.com/office/drawing/2014/main" id="{36F07291-29A8-D3DB-B248-4EF70B47FD58}"/>
              </a:ext>
            </a:extLst>
          </p:cNvPr>
          <p:cNvSpPr txBox="1">
            <a:spLocks noChangeArrowheads="1"/>
          </p:cNvSpPr>
          <p:nvPr/>
        </p:nvSpPr>
        <p:spPr bwMode="auto">
          <a:xfrm>
            <a:off x="-189698" y="43458"/>
            <a:ext cx="9239250"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en-US" sz="2400" b="1" dirty="0">
                <a:solidFill>
                  <a:schemeClr val="bg1"/>
                </a:solidFill>
                <a:latin typeface="Verdana" panose="020B0604030504040204" pitchFamily="34" charset="0"/>
              </a:rPr>
              <a:t>Legacy</a:t>
            </a:r>
          </a:p>
          <a:p>
            <a:pPr marL="457200" indent="-457200" algn="ctr">
              <a:spcBef>
                <a:spcPct val="0"/>
              </a:spcBef>
            </a:pPr>
            <a:endParaRPr lang="en-GB" altLang="en-US" sz="2400" b="1" dirty="0">
              <a:solidFill>
                <a:schemeClr val="bg1"/>
              </a:solidFill>
              <a:latin typeface="Verdana" panose="020B0604030504040204" pitchFamily="34" charset="0"/>
            </a:endParaRPr>
          </a:p>
          <a:p>
            <a:pPr marL="457200" indent="-457200" algn="ctr">
              <a:spcBef>
                <a:spcPct val="0"/>
              </a:spcBef>
            </a:pPr>
            <a:r>
              <a:rPr lang="en-GB" altLang="en-US" sz="2400" dirty="0">
                <a:solidFill>
                  <a:schemeClr val="bg1"/>
                </a:solidFill>
                <a:latin typeface="Verdana" panose="020B0604030504040204" pitchFamily="34" charset="0"/>
              </a:rPr>
              <a:t>Raised awareness of historic landscapes</a:t>
            </a:r>
          </a:p>
          <a:p>
            <a:pPr marL="457200" indent="-457200" algn="ctr">
              <a:spcBef>
                <a:spcPct val="0"/>
              </a:spcBef>
            </a:pPr>
            <a:r>
              <a:rPr lang="en-GB" altLang="en-US" sz="2400" dirty="0">
                <a:solidFill>
                  <a:schemeClr val="bg1"/>
                </a:solidFill>
                <a:latin typeface="Verdana" panose="020B0604030504040204" pitchFamily="34" charset="0"/>
              </a:rPr>
              <a:t>New, trained researchers, happy to carry on</a:t>
            </a:r>
          </a:p>
          <a:p>
            <a:pPr marL="457200" indent="-457200" algn="ctr">
              <a:spcBef>
                <a:spcPct val="0"/>
              </a:spcBef>
            </a:pPr>
            <a:r>
              <a:rPr lang="en-GB" altLang="en-US" sz="2400" dirty="0">
                <a:solidFill>
                  <a:schemeClr val="bg1"/>
                </a:solidFill>
                <a:latin typeface="Verdana" panose="020B0604030504040204" pitchFamily="34" charset="0"/>
              </a:rPr>
              <a:t>A big boost for Notts GT</a:t>
            </a:r>
          </a:p>
          <a:p>
            <a:pPr marL="457200" indent="-457200" algn="ctr">
              <a:spcBef>
                <a:spcPct val="0"/>
              </a:spcBef>
            </a:pPr>
            <a:r>
              <a:rPr lang="en-GB" altLang="en-US" sz="2400" dirty="0">
                <a:solidFill>
                  <a:schemeClr val="bg1"/>
                </a:solidFill>
                <a:latin typeface="Verdana" panose="020B0604030504040204" pitchFamily="34" charset="0"/>
              </a:rPr>
              <a:t>New records on the HER</a:t>
            </a:r>
          </a:p>
          <a:p>
            <a:pPr marL="457200" indent="-457200" algn="ctr">
              <a:spcBef>
                <a:spcPct val="0"/>
              </a:spcBef>
            </a:pPr>
            <a:r>
              <a:rPr lang="en-GB" altLang="en-US" sz="2400" dirty="0">
                <a:solidFill>
                  <a:schemeClr val="bg1"/>
                </a:solidFill>
                <a:latin typeface="Verdana" panose="020B0604030504040204" pitchFamily="34" charset="0"/>
              </a:rPr>
              <a:t>Future projects and opportunities</a:t>
            </a:r>
          </a:p>
          <a:p>
            <a:pPr marL="457200" indent="-457200" algn="ctr">
              <a:spcBef>
                <a:spcPct val="0"/>
              </a:spcBef>
            </a:pPr>
            <a:r>
              <a:rPr lang="en-GB" altLang="en-US" sz="2400" dirty="0">
                <a:solidFill>
                  <a:schemeClr val="bg1"/>
                </a:solidFill>
                <a:latin typeface="Verdana" panose="020B0604030504040204" pitchFamily="34" charset="0"/>
              </a:rPr>
              <a:t>Learning materials available to all</a:t>
            </a:r>
          </a:p>
          <a:p>
            <a:pPr marL="457200" indent="-457200" algn="ctr">
              <a:spcBef>
                <a:spcPct val="0"/>
              </a:spcBef>
            </a:pPr>
            <a:endParaRPr lang="en-GB" altLang="en-US" sz="2800" dirty="0">
              <a:solidFill>
                <a:schemeClr val="bg1"/>
              </a:solidFill>
              <a:latin typeface="Verdana" panose="020B0604030504040204" pitchFamily="34" charset="0"/>
            </a:endParaRPr>
          </a:p>
          <a:p>
            <a:pPr>
              <a:spcBef>
                <a:spcPct val="0"/>
              </a:spcBef>
              <a:buFontTx/>
              <a:buNone/>
            </a:pPr>
            <a:endParaRPr lang="en-GB" altLang="en-US" sz="1800" dirty="0">
              <a:latin typeface="Arial" panose="020B0604020202020204" pitchFamily="34" charset="0"/>
            </a:endParaRPr>
          </a:p>
        </p:txBody>
      </p:sp>
      <p:pic>
        <p:nvPicPr>
          <p:cNvPr id="8" name="Picture 7">
            <a:extLst>
              <a:ext uri="{FF2B5EF4-FFF2-40B4-BE49-F238E27FC236}">
                <a16:creationId xmlns:a16="http://schemas.microsoft.com/office/drawing/2014/main" id="{4D07D493-C940-FADB-F734-04EB924EC321}"/>
              </a:ext>
            </a:extLst>
          </p:cNvPr>
          <p:cNvPicPr>
            <a:picLocks noChangeAspect="1"/>
          </p:cNvPicPr>
          <p:nvPr/>
        </p:nvPicPr>
        <p:blipFill rotWithShape="1">
          <a:blip r:embed="rId9">
            <a:extLst>
              <a:ext uri="{28A0092B-C50C-407E-A947-70E740481C1C}">
                <a14:useLocalDpi xmlns:a14="http://schemas.microsoft.com/office/drawing/2010/main" val="0"/>
              </a:ext>
            </a:extLst>
          </a:blip>
          <a:srcRect t="20334" b="24017"/>
          <a:stretch/>
        </p:blipFill>
        <p:spPr>
          <a:xfrm>
            <a:off x="0" y="3103790"/>
            <a:ext cx="9144000" cy="3816429"/>
          </a:xfrm>
          <a:prstGeom prst="rect">
            <a:avLst/>
          </a:prstGeom>
        </p:spPr>
      </p:pic>
      <p:pic>
        <p:nvPicPr>
          <p:cNvPr id="6" name="Audio 5">
            <a:hlinkClick r:id="" action="ppaction://media"/>
            <a:extLst>
              <a:ext uri="{FF2B5EF4-FFF2-40B4-BE49-F238E27FC236}">
                <a16:creationId xmlns:a16="http://schemas.microsoft.com/office/drawing/2014/main" id="{A75C9639-FE48-DC81-AC82-E01D4D9D4293}"/>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3752115720"/>
      </p:ext>
    </p:extLst>
  </p:cSld>
  <p:clrMapOvr>
    <a:masterClrMapping/>
  </p:clrMapOvr>
  <mc:AlternateContent xmlns:mc="http://schemas.openxmlformats.org/markup-compatibility/2006">
    <mc:Choice xmlns:p14="http://schemas.microsoft.com/office/powerpoint/2010/main" Requires="p14">
      <p:transition spd="slow" p14:dur="2000" advTm="86867"/>
    </mc:Choice>
    <mc:Fallback>
      <p:transition spd="slow" advTm="86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7734C"/>
        </a:solidFill>
        <a:effectLst/>
      </p:bgPr>
    </p:bg>
    <p:spTree>
      <p:nvGrpSpPr>
        <p:cNvPr id="1" name=""/>
        <p:cNvGrpSpPr/>
        <p:nvPr/>
      </p:nvGrpSpPr>
      <p:grpSpPr>
        <a:xfrm>
          <a:off x="0" y="0"/>
          <a:ext cx="0" cy="0"/>
          <a:chOff x="0" y="0"/>
          <a:chExt cx="0" cy="0"/>
        </a:xfrm>
      </p:grpSpPr>
      <p:pic>
        <p:nvPicPr>
          <p:cNvPr id="10" name="Picture 9" descr="A green leafy plant on a black background&#10;&#10;Description automatically generated">
            <a:extLst>
              <a:ext uri="{FF2B5EF4-FFF2-40B4-BE49-F238E27FC236}">
                <a16:creationId xmlns:a16="http://schemas.microsoft.com/office/drawing/2014/main" id="{D006F414-8BB7-87C7-CE69-F6259D875E9B}"/>
              </a:ext>
            </a:extLst>
          </p:cNvPr>
          <p:cNvPicPr>
            <a:picLocks noChangeAspect="1"/>
          </p:cNvPicPr>
          <p:nvPr/>
        </p:nvPicPr>
        <p:blipFill>
          <a:blip r:embed="rId5">
            <a:biLevel thresh="25000"/>
            <a:alphaModFix amt="6000"/>
            <a:extLst>
              <a:ext uri="{BEBA8EAE-BF5A-486C-A8C5-ECC9F3942E4B}">
                <a14:imgProps xmlns:a14="http://schemas.microsoft.com/office/drawing/2010/main">
                  <a14:imgLayer r:embed="rId6">
                    <a14:imgEffect>
                      <a14:saturation sat="99000"/>
                    </a14:imgEffect>
                  </a14:imgLayer>
                </a14:imgProps>
              </a:ext>
              <a:ext uri="{28A0092B-C50C-407E-A947-70E740481C1C}">
                <a14:useLocalDpi xmlns:a14="http://schemas.microsoft.com/office/drawing/2010/main" val="0"/>
              </a:ext>
            </a:extLst>
          </a:blip>
          <a:stretch>
            <a:fillRect/>
          </a:stretch>
        </p:blipFill>
        <p:spPr>
          <a:xfrm rot="12966229">
            <a:off x="3045268" y="730705"/>
            <a:ext cx="5564716" cy="6618901"/>
          </a:xfrm>
          <a:prstGeom prst="rect">
            <a:avLst/>
          </a:prstGeom>
          <a:noFill/>
        </p:spPr>
      </p:pic>
      <p:sp>
        <p:nvSpPr>
          <p:cNvPr id="3" name="Subtitle 2">
            <a:extLst>
              <a:ext uri="{FF2B5EF4-FFF2-40B4-BE49-F238E27FC236}">
                <a16:creationId xmlns:a16="http://schemas.microsoft.com/office/drawing/2014/main" id="{B763B7E5-B55E-0492-5AA5-7CE25317AD36}"/>
              </a:ext>
            </a:extLst>
          </p:cNvPr>
          <p:cNvSpPr>
            <a:spLocks noGrp="1" noRot="1" noMove="1" noResize="1" noEditPoints="1" noAdjustHandles="1" noChangeArrowheads="1" noChangeShapeType="1"/>
          </p:cNvSpPr>
          <p:nvPr>
            <p:ph type="subTitle" idx="1"/>
          </p:nvPr>
        </p:nvSpPr>
        <p:spPr>
          <a:xfrm>
            <a:off x="5076237" y="5933558"/>
            <a:ext cx="3689447" cy="670364"/>
          </a:xfrm>
        </p:spPr>
        <p:txBody>
          <a:bodyPr>
            <a:normAutofit fontScale="85000" lnSpcReduction="20000"/>
          </a:bodyPr>
          <a:lstStyle/>
          <a:p>
            <a:pPr algn="r"/>
            <a:r>
              <a:rPr lang="en-GB" dirty="0">
                <a:solidFill>
                  <a:schemeClr val="bg1"/>
                </a:solidFill>
                <a:latin typeface="URWClassicoW01-Regular" panose="04000500000000000000" pitchFamily="82" charset="0"/>
              </a:rPr>
              <a:t>thegardenstrust.org       </a:t>
            </a:r>
          </a:p>
          <a:p>
            <a:pPr algn="r"/>
            <a:r>
              <a:rPr lang="en-GB" dirty="0">
                <a:solidFill>
                  <a:schemeClr val="bg1"/>
                </a:solidFill>
                <a:latin typeface="URWClassicoW01-Regular" panose="04000500000000000000" pitchFamily="82" charset="0"/>
              </a:rPr>
              <a:t>Find us: @thegardenstrust</a:t>
            </a:r>
          </a:p>
        </p:txBody>
      </p:sp>
      <p:pic>
        <p:nvPicPr>
          <p:cNvPr id="5" name="Graphic 4">
            <a:extLst>
              <a:ext uri="{FF2B5EF4-FFF2-40B4-BE49-F238E27FC236}">
                <a16:creationId xmlns:a16="http://schemas.microsoft.com/office/drawing/2014/main" id="{37403A13-3715-3189-8563-6C2A3B5FD246}"/>
              </a:ext>
            </a:extLst>
          </p:cNvPr>
          <p:cNvPicPr>
            <a:picLocks noGrp="1" noRot="1" noChangeAspect="1" noMove="1" noResize="1" noEditPoints="1" noAdjustHandles="1" noChangeArrowheads="1" noChangeShapeType="1" noCrop="1"/>
          </p:cNvPicPr>
          <p:nvPr/>
        </p:nvPicPr>
        <p:blipFill>
          <a:blip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8316" y="5766195"/>
            <a:ext cx="1818641" cy="886588"/>
          </a:xfrm>
          <a:prstGeom prst="rect">
            <a:avLst/>
          </a:prstGeom>
        </p:spPr>
      </p:pic>
      <p:sp>
        <p:nvSpPr>
          <p:cNvPr id="2" name="TextBox 1">
            <a:extLst>
              <a:ext uri="{FF2B5EF4-FFF2-40B4-BE49-F238E27FC236}">
                <a16:creationId xmlns:a16="http://schemas.microsoft.com/office/drawing/2014/main" id="{07D0472D-A782-0031-29D2-054946D1AB54}"/>
              </a:ext>
            </a:extLst>
          </p:cNvPr>
          <p:cNvSpPr txBox="1">
            <a:spLocks noChangeArrowheads="1"/>
          </p:cNvSpPr>
          <p:nvPr/>
        </p:nvSpPr>
        <p:spPr bwMode="auto">
          <a:xfrm>
            <a:off x="1906793" y="1829723"/>
            <a:ext cx="533041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en-US" sz="3600" i="1" dirty="0">
                <a:solidFill>
                  <a:schemeClr val="bg1"/>
                </a:solidFill>
                <a:latin typeface="Verdana" panose="020B0604030504040204" pitchFamily="34" charset="0"/>
              </a:rPr>
              <a:t>A huge thank you </a:t>
            </a:r>
          </a:p>
          <a:p>
            <a:pPr algn="ctr">
              <a:spcBef>
                <a:spcPct val="0"/>
              </a:spcBef>
              <a:buFontTx/>
              <a:buNone/>
            </a:pPr>
            <a:r>
              <a:rPr lang="en-GB" altLang="en-US" sz="3600" i="1" dirty="0">
                <a:solidFill>
                  <a:schemeClr val="bg1"/>
                </a:solidFill>
                <a:latin typeface="Verdana" panose="020B0604030504040204" pitchFamily="34" charset="0"/>
              </a:rPr>
              <a:t>to our fantastic volunteers!</a:t>
            </a:r>
          </a:p>
          <a:p>
            <a:pPr>
              <a:spcBef>
                <a:spcPct val="0"/>
              </a:spcBef>
              <a:buFontTx/>
              <a:buNone/>
            </a:pPr>
            <a:endParaRPr lang="en-GB" altLang="en-US" sz="1800" dirty="0">
              <a:latin typeface="Arial" panose="020B0604020202020204" pitchFamily="34" charset="0"/>
            </a:endParaRPr>
          </a:p>
        </p:txBody>
      </p:sp>
      <p:pic>
        <p:nvPicPr>
          <p:cNvPr id="4" name="Picture 3">
            <a:extLst>
              <a:ext uri="{FF2B5EF4-FFF2-40B4-BE49-F238E27FC236}">
                <a16:creationId xmlns:a16="http://schemas.microsoft.com/office/drawing/2014/main" id="{3F1ADD6D-DF0C-99C6-DBE9-4832CAA7D93C}"/>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0" y="2712123"/>
            <a:ext cx="9144000" cy="3354705"/>
          </a:xfrm>
          <a:prstGeom prst="rect">
            <a:avLst/>
          </a:prstGeom>
        </p:spPr>
      </p:pic>
      <p:pic>
        <p:nvPicPr>
          <p:cNvPr id="7" name="Audio 6">
            <a:hlinkClick r:id="" action="ppaction://media"/>
            <a:extLst>
              <a:ext uri="{FF2B5EF4-FFF2-40B4-BE49-F238E27FC236}">
                <a16:creationId xmlns:a16="http://schemas.microsoft.com/office/drawing/2014/main" id="{6DC45D08-55A2-08DF-ADE3-095BB19B602D}"/>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604254169"/>
      </p:ext>
    </p:extLst>
  </p:cSld>
  <p:clrMapOvr>
    <a:masterClrMapping/>
  </p:clrMapOvr>
  <mc:AlternateContent xmlns:mc="http://schemas.openxmlformats.org/markup-compatibility/2006">
    <mc:Choice xmlns:p14="http://schemas.microsoft.com/office/powerpoint/2010/main" Requires="p14">
      <p:transition spd="slow" p14:dur="2000" advTm="21177"/>
    </mc:Choice>
    <mc:Fallback>
      <p:transition spd="slow" advTm="21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7734C"/>
        </a:solidFill>
        <a:effectLst/>
      </p:bgPr>
    </p:bg>
    <p:spTree>
      <p:nvGrpSpPr>
        <p:cNvPr id="1" name=""/>
        <p:cNvGrpSpPr/>
        <p:nvPr/>
      </p:nvGrpSpPr>
      <p:grpSpPr>
        <a:xfrm>
          <a:off x="0" y="0"/>
          <a:ext cx="0" cy="0"/>
          <a:chOff x="0" y="0"/>
          <a:chExt cx="0" cy="0"/>
        </a:xfrm>
      </p:grpSpPr>
      <p:pic>
        <p:nvPicPr>
          <p:cNvPr id="10" name="Picture 9" descr="A green leafy plant on a black background&#10;&#10;Description automatically generated">
            <a:extLst>
              <a:ext uri="{FF2B5EF4-FFF2-40B4-BE49-F238E27FC236}">
                <a16:creationId xmlns:a16="http://schemas.microsoft.com/office/drawing/2014/main" id="{D006F414-8BB7-87C7-CE69-F6259D875E9B}"/>
              </a:ext>
            </a:extLst>
          </p:cNvPr>
          <p:cNvPicPr>
            <a:picLocks noChangeAspect="1"/>
          </p:cNvPicPr>
          <p:nvPr/>
        </p:nvPicPr>
        <p:blipFill>
          <a:blip r:embed="rId5">
            <a:biLevel thresh="25000"/>
            <a:alphaModFix amt="6000"/>
            <a:extLst>
              <a:ext uri="{BEBA8EAE-BF5A-486C-A8C5-ECC9F3942E4B}">
                <a14:imgProps xmlns:a14="http://schemas.microsoft.com/office/drawing/2010/main">
                  <a14:imgLayer r:embed="rId6">
                    <a14:imgEffect>
                      <a14:saturation sat="99000"/>
                    </a14:imgEffect>
                  </a14:imgLayer>
                </a14:imgProps>
              </a:ext>
              <a:ext uri="{28A0092B-C50C-407E-A947-70E740481C1C}">
                <a14:useLocalDpi xmlns:a14="http://schemas.microsoft.com/office/drawing/2010/main" val="0"/>
              </a:ext>
            </a:extLst>
          </a:blip>
          <a:stretch>
            <a:fillRect/>
          </a:stretch>
        </p:blipFill>
        <p:spPr>
          <a:xfrm rot="12966229">
            <a:off x="3045268" y="730705"/>
            <a:ext cx="5564716" cy="6618901"/>
          </a:xfrm>
          <a:prstGeom prst="rect">
            <a:avLst/>
          </a:prstGeom>
          <a:noFill/>
        </p:spPr>
      </p:pic>
      <p:sp>
        <p:nvSpPr>
          <p:cNvPr id="3" name="Subtitle 2">
            <a:extLst>
              <a:ext uri="{FF2B5EF4-FFF2-40B4-BE49-F238E27FC236}">
                <a16:creationId xmlns:a16="http://schemas.microsoft.com/office/drawing/2014/main" id="{B763B7E5-B55E-0492-5AA5-7CE25317AD36}"/>
              </a:ext>
            </a:extLst>
          </p:cNvPr>
          <p:cNvSpPr>
            <a:spLocks noGrp="1" noRot="1" noMove="1" noResize="1" noEditPoints="1" noAdjustHandles="1" noChangeArrowheads="1" noChangeShapeType="1"/>
          </p:cNvSpPr>
          <p:nvPr>
            <p:ph type="subTitle" idx="1"/>
          </p:nvPr>
        </p:nvSpPr>
        <p:spPr>
          <a:xfrm>
            <a:off x="5076237" y="5933558"/>
            <a:ext cx="3689447" cy="670364"/>
          </a:xfrm>
        </p:spPr>
        <p:txBody>
          <a:bodyPr>
            <a:normAutofit fontScale="85000" lnSpcReduction="20000"/>
          </a:bodyPr>
          <a:lstStyle/>
          <a:p>
            <a:pPr algn="r"/>
            <a:r>
              <a:rPr lang="en-GB" dirty="0">
                <a:solidFill>
                  <a:schemeClr val="bg1"/>
                </a:solidFill>
                <a:latin typeface="URWClassicoW01-Regular" panose="04000500000000000000" pitchFamily="82" charset="0"/>
              </a:rPr>
              <a:t>thegardenstrust.org       </a:t>
            </a:r>
          </a:p>
          <a:p>
            <a:pPr algn="r"/>
            <a:r>
              <a:rPr lang="en-GB" dirty="0">
                <a:solidFill>
                  <a:schemeClr val="bg1"/>
                </a:solidFill>
                <a:latin typeface="URWClassicoW01-Regular" panose="04000500000000000000" pitchFamily="82" charset="0"/>
              </a:rPr>
              <a:t>Find us: @thegardenstrust</a:t>
            </a:r>
          </a:p>
        </p:txBody>
      </p:sp>
      <p:pic>
        <p:nvPicPr>
          <p:cNvPr id="5" name="Graphic 4">
            <a:extLst>
              <a:ext uri="{FF2B5EF4-FFF2-40B4-BE49-F238E27FC236}">
                <a16:creationId xmlns:a16="http://schemas.microsoft.com/office/drawing/2014/main" id="{37403A13-3715-3189-8563-6C2A3B5FD246}"/>
              </a:ext>
            </a:extLst>
          </p:cNvPr>
          <p:cNvPicPr>
            <a:picLocks noGrp="1" noRot="1" noChangeAspect="1" noMove="1" noResize="1" noEditPoints="1" noAdjustHandles="1" noChangeArrowheads="1" noChangeShapeType="1" noCrop="1"/>
          </p:cNvPicPr>
          <p:nvPr/>
        </p:nvPicPr>
        <p:blipFill>
          <a:blip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8316" y="5766195"/>
            <a:ext cx="1818641" cy="886588"/>
          </a:xfrm>
          <a:prstGeom prst="rect">
            <a:avLst/>
          </a:prstGeom>
        </p:spPr>
      </p:pic>
      <p:graphicFrame>
        <p:nvGraphicFramePr>
          <p:cNvPr id="2" name="Diagram 1">
            <a:extLst>
              <a:ext uri="{FF2B5EF4-FFF2-40B4-BE49-F238E27FC236}">
                <a16:creationId xmlns:a16="http://schemas.microsoft.com/office/drawing/2014/main" id="{958A92C1-BDE7-3D5C-4091-9D4D1CCFC5D9}"/>
              </a:ext>
            </a:extLst>
          </p:cNvPr>
          <p:cNvGraphicFramePr/>
          <p:nvPr/>
        </p:nvGraphicFramePr>
        <p:xfrm>
          <a:off x="885516" y="620688"/>
          <a:ext cx="7515534" cy="250784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4" name="Diagram 3">
            <a:extLst>
              <a:ext uri="{FF2B5EF4-FFF2-40B4-BE49-F238E27FC236}">
                <a16:creationId xmlns:a16="http://schemas.microsoft.com/office/drawing/2014/main" id="{9EDA2B60-006B-7224-8457-F8D21496F695}"/>
              </a:ext>
            </a:extLst>
          </p:cNvPr>
          <p:cNvGraphicFramePr/>
          <p:nvPr/>
        </p:nvGraphicFramePr>
        <p:xfrm>
          <a:off x="911461" y="2751113"/>
          <a:ext cx="7259638" cy="2507844"/>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cxnSp>
        <p:nvCxnSpPr>
          <p:cNvPr id="6" name="Straight Arrow Connector 5">
            <a:extLst>
              <a:ext uri="{FF2B5EF4-FFF2-40B4-BE49-F238E27FC236}">
                <a16:creationId xmlns:a16="http://schemas.microsoft.com/office/drawing/2014/main" id="{7D4D0141-9A9A-AC82-113A-583F011D0698}"/>
              </a:ext>
            </a:extLst>
          </p:cNvPr>
          <p:cNvCxnSpPr>
            <a:cxnSpLocks/>
          </p:cNvCxnSpPr>
          <p:nvPr/>
        </p:nvCxnSpPr>
        <p:spPr>
          <a:xfrm flipH="1">
            <a:off x="2551113" y="2551113"/>
            <a:ext cx="4575175" cy="84455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31D2DF35-6EF2-AFE9-B37B-FF53324ED97F}"/>
              </a:ext>
            </a:extLst>
          </p:cNvPr>
          <p:cNvSpPr txBox="1">
            <a:spLocks/>
          </p:cNvSpPr>
          <p:nvPr/>
        </p:nvSpPr>
        <p:spPr bwMode="auto">
          <a:xfrm>
            <a:off x="628650" y="-387350"/>
            <a:ext cx="7772400" cy="3206750"/>
          </a:xfrm>
          <a:prstGeom prst="rect">
            <a:avLst/>
          </a:prstGeom>
          <a:noFill/>
          <a:ln>
            <a:noFill/>
          </a:ln>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a:lstStyle>
          <a:p>
            <a:pPr algn="l">
              <a:defRPr/>
            </a:pPr>
            <a:r>
              <a:rPr lang="en-GB" altLang="en-US" sz="2800" b="1" dirty="0">
                <a:solidFill>
                  <a:schemeClr val="bg1"/>
                </a:solidFill>
                <a:latin typeface="Verdana" panose="020B0604030504040204" pitchFamily="34" charset="0"/>
                <a:ea typeface="ＭＳ Ｐゴシック" panose="020B0600070205080204" pitchFamily="34" charset="-128"/>
              </a:rPr>
              <a:t>Timetable</a:t>
            </a:r>
          </a:p>
          <a:p>
            <a:pPr algn="l">
              <a:defRPr/>
            </a:pPr>
            <a:endParaRPr lang="en-GB" altLang="en-US" sz="2800" dirty="0">
              <a:solidFill>
                <a:schemeClr val="bg1"/>
              </a:solidFill>
              <a:latin typeface="Verdana" panose="020B0604030504040204" pitchFamily="34" charset="0"/>
              <a:ea typeface="ＭＳ Ｐゴシック" panose="020B0600070205080204" pitchFamily="34" charset="-128"/>
            </a:endParaRPr>
          </a:p>
          <a:p>
            <a:pPr marL="457200" indent="-457200" algn="l">
              <a:buFont typeface="Arial" panose="020B0604020202020204" pitchFamily="34" charset="0"/>
              <a:buChar char="•"/>
              <a:defRPr/>
            </a:pPr>
            <a:endParaRPr lang="en-GB" altLang="en-US" sz="2800" dirty="0">
              <a:solidFill>
                <a:schemeClr val="bg1"/>
              </a:solidFill>
              <a:latin typeface="Verdana" panose="020B0604030504040204" pitchFamily="34" charset="0"/>
              <a:ea typeface="ＭＳ Ｐゴシック" panose="020B0600070205080204" pitchFamily="34" charset="-128"/>
            </a:endParaRPr>
          </a:p>
        </p:txBody>
      </p:sp>
      <p:pic>
        <p:nvPicPr>
          <p:cNvPr id="9" name="Audio 8">
            <a:hlinkClick r:id="" action="ppaction://media"/>
            <a:extLst>
              <a:ext uri="{FF2B5EF4-FFF2-40B4-BE49-F238E27FC236}">
                <a16:creationId xmlns:a16="http://schemas.microsoft.com/office/drawing/2014/main" id="{C51219C8-EC24-0E66-425D-8E6033B88D87}"/>
              </a:ext>
            </a:extLst>
          </p:cNvPr>
          <p:cNvPicPr>
            <a:picLocks noChangeAspect="1"/>
          </p:cNvPicPr>
          <p:nvPr>
            <a:audioFile r:link="rId2"/>
            <p:extLst>
              <p:ext uri="{DAA4B4D4-6D71-4841-9C94-3DE7FCFB9230}">
                <p14:media xmlns:p14="http://schemas.microsoft.com/office/powerpoint/2010/main" r:embed="rId1"/>
              </p:ext>
            </p:extLst>
          </p:nvPr>
        </p:nvPicPr>
        <p:blipFill>
          <a:blip r:embed="rId19"/>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3234764111"/>
      </p:ext>
    </p:extLst>
  </p:cSld>
  <p:clrMapOvr>
    <a:masterClrMapping/>
  </p:clrMapOvr>
  <mc:AlternateContent xmlns:mc="http://schemas.openxmlformats.org/markup-compatibility/2006">
    <mc:Choice xmlns:p14="http://schemas.microsoft.com/office/powerpoint/2010/main" Requires="p14">
      <p:transition spd="slow" p14:dur="2000" advTm="30289"/>
    </mc:Choice>
    <mc:Fallback>
      <p:transition spd="slow" advTm="30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7734C"/>
        </a:solidFill>
        <a:effectLst/>
      </p:bgPr>
    </p:bg>
    <p:spTree>
      <p:nvGrpSpPr>
        <p:cNvPr id="1" name=""/>
        <p:cNvGrpSpPr/>
        <p:nvPr/>
      </p:nvGrpSpPr>
      <p:grpSpPr>
        <a:xfrm>
          <a:off x="0" y="0"/>
          <a:ext cx="0" cy="0"/>
          <a:chOff x="0" y="0"/>
          <a:chExt cx="0" cy="0"/>
        </a:xfrm>
      </p:grpSpPr>
      <p:pic>
        <p:nvPicPr>
          <p:cNvPr id="10" name="Picture 9" descr="A green leafy plant on a black background&#10;&#10;Description automatically generated">
            <a:extLst>
              <a:ext uri="{FF2B5EF4-FFF2-40B4-BE49-F238E27FC236}">
                <a16:creationId xmlns:a16="http://schemas.microsoft.com/office/drawing/2014/main" id="{D006F414-8BB7-87C7-CE69-F6259D875E9B}"/>
              </a:ext>
            </a:extLst>
          </p:cNvPr>
          <p:cNvPicPr>
            <a:picLocks noChangeAspect="1"/>
          </p:cNvPicPr>
          <p:nvPr/>
        </p:nvPicPr>
        <p:blipFill>
          <a:blip r:embed="rId5">
            <a:biLevel thresh="25000"/>
            <a:alphaModFix amt="6000"/>
            <a:extLst>
              <a:ext uri="{BEBA8EAE-BF5A-486C-A8C5-ECC9F3942E4B}">
                <a14:imgProps xmlns:a14="http://schemas.microsoft.com/office/drawing/2010/main">
                  <a14:imgLayer r:embed="rId6">
                    <a14:imgEffect>
                      <a14:saturation sat="99000"/>
                    </a14:imgEffect>
                  </a14:imgLayer>
                </a14:imgProps>
              </a:ext>
              <a:ext uri="{28A0092B-C50C-407E-A947-70E740481C1C}">
                <a14:useLocalDpi xmlns:a14="http://schemas.microsoft.com/office/drawing/2010/main" val="0"/>
              </a:ext>
            </a:extLst>
          </a:blip>
          <a:stretch>
            <a:fillRect/>
          </a:stretch>
        </p:blipFill>
        <p:spPr>
          <a:xfrm rot="12966229">
            <a:off x="3045268" y="730705"/>
            <a:ext cx="5564716" cy="6618901"/>
          </a:xfrm>
          <a:prstGeom prst="rect">
            <a:avLst/>
          </a:prstGeom>
          <a:noFill/>
        </p:spPr>
      </p:pic>
      <p:sp>
        <p:nvSpPr>
          <p:cNvPr id="3" name="Subtitle 2">
            <a:extLst>
              <a:ext uri="{FF2B5EF4-FFF2-40B4-BE49-F238E27FC236}">
                <a16:creationId xmlns:a16="http://schemas.microsoft.com/office/drawing/2014/main" id="{B763B7E5-B55E-0492-5AA5-7CE25317AD36}"/>
              </a:ext>
            </a:extLst>
          </p:cNvPr>
          <p:cNvSpPr>
            <a:spLocks noGrp="1" noRot="1" noMove="1" noResize="1" noEditPoints="1" noAdjustHandles="1" noChangeArrowheads="1" noChangeShapeType="1"/>
          </p:cNvSpPr>
          <p:nvPr>
            <p:ph type="subTitle" idx="1"/>
          </p:nvPr>
        </p:nvSpPr>
        <p:spPr>
          <a:xfrm>
            <a:off x="5076237" y="5933558"/>
            <a:ext cx="3689447" cy="670364"/>
          </a:xfrm>
        </p:spPr>
        <p:txBody>
          <a:bodyPr>
            <a:normAutofit fontScale="85000" lnSpcReduction="20000"/>
          </a:bodyPr>
          <a:lstStyle/>
          <a:p>
            <a:pPr algn="r"/>
            <a:r>
              <a:rPr lang="en-GB" dirty="0">
                <a:solidFill>
                  <a:schemeClr val="bg1"/>
                </a:solidFill>
                <a:latin typeface="URWClassicoW01-Regular" panose="04000500000000000000" pitchFamily="82" charset="0"/>
              </a:rPr>
              <a:t>thegardenstrust.org       </a:t>
            </a:r>
          </a:p>
          <a:p>
            <a:pPr algn="r"/>
            <a:r>
              <a:rPr lang="en-GB" dirty="0">
                <a:solidFill>
                  <a:schemeClr val="bg1"/>
                </a:solidFill>
                <a:latin typeface="URWClassicoW01-Regular" panose="04000500000000000000" pitchFamily="82" charset="0"/>
              </a:rPr>
              <a:t>Find us: @thegardenstrust</a:t>
            </a:r>
          </a:p>
        </p:txBody>
      </p:sp>
      <p:pic>
        <p:nvPicPr>
          <p:cNvPr id="5" name="Graphic 4">
            <a:extLst>
              <a:ext uri="{FF2B5EF4-FFF2-40B4-BE49-F238E27FC236}">
                <a16:creationId xmlns:a16="http://schemas.microsoft.com/office/drawing/2014/main" id="{37403A13-3715-3189-8563-6C2A3B5FD246}"/>
              </a:ext>
            </a:extLst>
          </p:cNvPr>
          <p:cNvPicPr>
            <a:picLocks noGrp="1" noRot="1" noChangeAspect="1" noMove="1" noResize="1" noEditPoints="1" noAdjustHandles="1" noChangeArrowheads="1" noChangeShapeType="1" noCrop="1"/>
          </p:cNvPicPr>
          <p:nvPr/>
        </p:nvPicPr>
        <p:blipFill>
          <a:blip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8316" y="5766195"/>
            <a:ext cx="1818641" cy="886588"/>
          </a:xfrm>
          <a:prstGeom prst="rect">
            <a:avLst/>
          </a:prstGeom>
        </p:spPr>
      </p:pic>
      <p:sp>
        <p:nvSpPr>
          <p:cNvPr id="2" name="Title 1">
            <a:extLst>
              <a:ext uri="{FF2B5EF4-FFF2-40B4-BE49-F238E27FC236}">
                <a16:creationId xmlns:a16="http://schemas.microsoft.com/office/drawing/2014/main" id="{23A5ED86-9C28-2F67-FD53-D48956517847}"/>
              </a:ext>
            </a:extLst>
          </p:cNvPr>
          <p:cNvSpPr>
            <a:spLocks noGrp="1"/>
          </p:cNvSpPr>
          <p:nvPr>
            <p:ph type="ctrTitle"/>
          </p:nvPr>
        </p:nvSpPr>
        <p:spPr>
          <a:xfrm>
            <a:off x="685800" y="2130425"/>
            <a:ext cx="7772400" cy="1470025"/>
          </a:xfrm>
        </p:spPr>
        <p:txBody>
          <a:bodyPr/>
          <a:lstStyle/>
          <a:p>
            <a:endParaRPr lang="en-GB" altLang="en-US">
              <a:ea typeface="ＭＳ Ｐゴシック" panose="020B0600070205080204" pitchFamily="34" charset="-128"/>
            </a:endParaRPr>
          </a:p>
        </p:txBody>
      </p:sp>
      <p:pic>
        <p:nvPicPr>
          <p:cNvPr id="4" name="Picture 3">
            <a:extLst>
              <a:ext uri="{FF2B5EF4-FFF2-40B4-BE49-F238E27FC236}">
                <a16:creationId xmlns:a16="http://schemas.microsoft.com/office/drawing/2014/main" id="{DC75D1DE-930D-191A-98E7-C00591F6B5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6376" t="10802" r="39761" b="3796"/>
          <a:stretch>
            <a:fillRect/>
          </a:stretch>
        </p:blipFill>
        <p:spPr bwMode="auto">
          <a:xfrm>
            <a:off x="417513" y="476250"/>
            <a:ext cx="3298825"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a:extLst>
              <a:ext uri="{FF2B5EF4-FFF2-40B4-BE49-F238E27FC236}">
                <a16:creationId xmlns:a16="http://schemas.microsoft.com/office/drawing/2014/main" id="{5D22B04B-DB8E-932C-B45D-CCFACF80EF8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24710" b="19164"/>
          <a:stretch>
            <a:fillRect/>
          </a:stretch>
        </p:blipFill>
        <p:spPr bwMode="auto">
          <a:xfrm>
            <a:off x="4588110" y="962025"/>
            <a:ext cx="295275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a:extLst>
              <a:ext uri="{FF2B5EF4-FFF2-40B4-BE49-F238E27FC236}">
                <a16:creationId xmlns:a16="http://schemas.microsoft.com/office/drawing/2014/main" id="{427D5802-E61F-2BE1-9A88-F6096655510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t="17966" b="15413"/>
          <a:stretch>
            <a:fillRect/>
          </a:stretch>
        </p:blipFill>
        <p:spPr bwMode="auto">
          <a:xfrm>
            <a:off x="6536577" y="2640013"/>
            <a:ext cx="2216150" cy="319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CD505F96-81CA-99DA-9D9A-E3C87C16DB71}"/>
              </a:ext>
            </a:extLst>
          </p:cNvPr>
          <p:cNvPicPr>
            <a:picLocks noChangeAspect="1"/>
          </p:cNvPicPr>
          <p:nvPr/>
        </p:nvPicPr>
        <p:blipFill>
          <a:blip r:embed="rId12">
            <a:extLst>
              <a:ext uri="{28A0092B-C50C-407E-A947-70E740481C1C}">
                <a14:useLocalDpi xmlns:a14="http://schemas.microsoft.com/office/drawing/2010/main" val="0"/>
              </a:ext>
            </a:extLst>
          </a:blip>
          <a:srcRect l="38196" t="24753" r="24013" b="8813"/>
          <a:stretch>
            <a:fillRect/>
          </a:stretch>
        </p:blipFill>
        <p:spPr bwMode="auto">
          <a:xfrm>
            <a:off x="2153444" y="2757488"/>
            <a:ext cx="2997200" cy="2963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3DD490AF-1B61-ECE5-1EB6-452C6B99D4F4}"/>
              </a:ext>
            </a:extLst>
          </p:cNvPr>
          <p:cNvSpPr txBox="1">
            <a:spLocks/>
          </p:cNvSpPr>
          <p:nvPr/>
        </p:nvSpPr>
        <p:spPr bwMode="auto">
          <a:xfrm>
            <a:off x="4530167" y="-856458"/>
            <a:ext cx="5019675" cy="3206751"/>
          </a:xfrm>
          <a:prstGeom prst="rect">
            <a:avLst/>
          </a:prstGeom>
          <a:noFill/>
          <a:ln>
            <a:noFill/>
          </a:ln>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a:lstStyle>
          <a:p>
            <a:pPr algn="l">
              <a:defRPr/>
            </a:pPr>
            <a:endParaRPr lang="en-GB" altLang="en-US" sz="2800" b="1" dirty="0">
              <a:solidFill>
                <a:schemeClr val="bg1"/>
              </a:solidFill>
              <a:latin typeface="Verdana" panose="020B0604030504040204" pitchFamily="34" charset="0"/>
              <a:ea typeface="ＭＳ Ｐゴシック" panose="020B0600070205080204" pitchFamily="34" charset="-128"/>
            </a:endParaRPr>
          </a:p>
          <a:p>
            <a:pPr algn="l">
              <a:defRPr/>
            </a:pPr>
            <a:r>
              <a:rPr lang="en-GB" altLang="en-US" sz="2800" b="1" dirty="0">
                <a:solidFill>
                  <a:schemeClr val="bg1"/>
                </a:solidFill>
                <a:latin typeface="Verdana" panose="020B0604030504040204" pitchFamily="34" charset="0"/>
                <a:ea typeface="ＭＳ Ｐゴシック" panose="020B0600070205080204" pitchFamily="34" charset="-128"/>
              </a:rPr>
              <a:t>Online promotion</a:t>
            </a:r>
          </a:p>
          <a:p>
            <a:pPr algn="l">
              <a:defRPr/>
            </a:pPr>
            <a:endParaRPr lang="en-GB" altLang="en-US" sz="2800" dirty="0">
              <a:solidFill>
                <a:schemeClr val="bg1"/>
              </a:solidFill>
              <a:latin typeface="Verdana" panose="020B0604030504040204" pitchFamily="34" charset="0"/>
              <a:ea typeface="ＭＳ Ｐゴシック" panose="020B0600070205080204" pitchFamily="34" charset="-128"/>
            </a:endParaRPr>
          </a:p>
          <a:p>
            <a:pPr marL="457200" indent="-457200" algn="l">
              <a:buFont typeface="Arial" panose="020B0604020202020204" pitchFamily="34" charset="0"/>
              <a:buChar char="•"/>
              <a:defRPr/>
            </a:pPr>
            <a:endParaRPr lang="en-GB" altLang="en-US" sz="2800" dirty="0">
              <a:solidFill>
                <a:schemeClr val="bg1"/>
              </a:solidFill>
              <a:latin typeface="Verdana" panose="020B0604030504040204" pitchFamily="34" charset="0"/>
              <a:ea typeface="ＭＳ Ｐゴシック" panose="020B0600070205080204" pitchFamily="34" charset="-128"/>
            </a:endParaRPr>
          </a:p>
        </p:txBody>
      </p:sp>
      <p:pic>
        <p:nvPicPr>
          <p:cNvPr id="12" name="Audio 11">
            <a:hlinkClick r:id="" action="ppaction://media"/>
            <a:extLst>
              <a:ext uri="{FF2B5EF4-FFF2-40B4-BE49-F238E27FC236}">
                <a16:creationId xmlns:a16="http://schemas.microsoft.com/office/drawing/2014/main" id="{65EFBE1F-43F0-0E06-99CE-DE8D4DBA59A5}"/>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2980788149"/>
      </p:ext>
    </p:extLst>
  </p:cSld>
  <p:clrMapOvr>
    <a:masterClrMapping/>
  </p:clrMapOvr>
  <mc:AlternateContent xmlns:mc="http://schemas.openxmlformats.org/markup-compatibility/2006">
    <mc:Choice xmlns:p14="http://schemas.microsoft.com/office/powerpoint/2010/main" Requires="p14">
      <p:transition spd="slow" p14:dur="2000" advTm="20659"/>
    </mc:Choice>
    <mc:Fallback>
      <p:transition spd="slow" advTm="20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7734C"/>
        </a:solidFill>
        <a:effectLst/>
      </p:bgPr>
    </p:bg>
    <p:spTree>
      <p:nvGrpSpPr>
        <p:cNvPr id="1" name=""/>
        <p:cNvGrpSpPr/>
        <p:nvPr/>
      </p:nvGrpSpPr>
      <p:grpSpPr>
        <a:xfrm>
          <a:off x="0" y="0"/>
          <a:ext cx="0" cy="0"/>
          <a:chOff x="0" y="0"/>
          <a:chExt cx="0" cy="0"/>
        </a:xfrm>
      </p:grpSpPr>
      <p:pic>
        <p:nvPicPr>
          <p:cNvPr id="10" name="Picture 9" descr="A green leafy plant on a black background&#10;&#10;Description automatically generated">
            <a:extLst>
              <a:ext uri="{FF2B5EF4-FFF2-40B4-BE49-F238E27FC236}">
                <a16:creationId xmlns:a16="http://schemas.microsoft.com/office/drawing/2014/main" id="{D006F414-8BB7-87C7-CE69-F6259D875E9B}"/>
              </a:ext>
            </a:extLst>
          </p:cNvPr>
          <p:cNvPicPr>
            <a:picLocks noChangeAspect="1"/>
          </p:cNvPicPr>
          <p:nvPr/>
        </p:nvPicPr>
        <p:blipFill>
          <a:blip r:embed="rId5">
            <a:biLevel thresh="25000"/>
            <a:alphaModFix amt="6000"/>
            <a:extLst>
              <a:ext uri="{BEBA8EAE-BF5A-486C-A8C5-ECC9F3942E4B}">
                <a14:imgProps xmlns:a14="http://schemas.microsoft.com/office/drawing/2010/main">
                  <a14:imgLayer r:embed="rId6">
                    <a14:imgEffect>
                      <a14:saturation sat="99000"/>
                    </a14:imgEffect>
                  </a14:imgLayer>
                </a14:imgProps>
              </a:ext>
              <a:ext uri="{28A0092B-C50C-407E-A947-70E740481C1C}">
                <a14:useLocalDpi xmlns:a14="http://schemas.microsoft.com/office/drawing/2010/main" val="0"/>
              </a:ext>
            </a:extLst>
          </a:blip>
          <a:stretch>
            <a:fillRect/>
          </a:stretch>
        </p:blipFill>
        <p:spPr>
          <a:xfrm rot="12966229">
            <a:off x="3045268" y="730705"/>
            <a:ext cx="5564716" cy="6618901"/>
          </a:xfrm>
          <a:prstGeom prst="rect">
            <a:avLst/>
          </a:prstGeom>
          <a:noFill/>
        </p:spPr>
      </p:pic>
      <p:sp>
        <p:nvSpPr>
          <p:cNvPr id="3" name="Subtitle 2">
            <a:extLst>
              <a:ext uri="{FF2B5EF4-FFF2-40B4-BE49-F238E27FC236}">
                <a16:creationId xmlns:a16="http://schemas.microsoft.com/office/drawing/2014/main" id="{B763B7E5-B55E-0492-5AA5-7CE25317AD36}"/>
              </a:ext>
            </a:extLst>
          </p:cNvPr>
          <p:cNvSpPr>
            <a:spLocks noGrp="1" noRot="1" noMove="1" noResize="1" noEditPoints="1" noAdjustHandles="1" noChangeArrowheads="1" noChangeShapeType="1"/>
          </p:cNvSpPr>
          <p:nvPr>
            <p:ph type="subTitle" idx="1"/>
          </p:nvPr>
        </p:nvSpPr>
        <p:spPr>
          <a:xfrm>
            <a:off x="5076237" y="5933558"/>
            <a:ext cx="3689447" cy="670364"/>
          </a:xfrm>
        </p:spPr>
        <p:txBody>
          <a:bodyPr>
            <a:normAutofit fontScale="85000" lnSpcReduction="20000"/>
          </a:bodyPr>
          <a:lstStyle/>
          <a:p>
            <a:pPr algn="r"/>
            <a:r>
              <a:rPr lang="en-GB" dirty="0">
                <a:solidFill>
                  <a:schemeClr val="bg1"/>
                </a:solidFill>
                <a:latin typeface="URWClassicoW01-Regular" panose="04000500000000000000" pitchFamily="82" charset="0"/>
              </a:rPr>
              <a:t>thegardenstrust.org       </a:t>
            </a:r>
          </a:p>
          <a:p>
            <a:pPr algn="r"/>
            <a:r>
              <a:rPr lang="en-GB" dirty="0">
                <a:solidFill>
                  <a:schemeClr val="bg1"/>
                </a:solidFill>
                <a:latin typeface="URWClassicoW01-Regular" panose="04000500000000000000" pitchFamily="82" charset="0"/>
              </a:rPr>
              <a:t>Find us: @thegardenstrust</a:t>
            </a:r>
          </a:p>
        </p:txBody>
      </p:sp>
      <p:pic>
        <p:nvPicPr>
          <p:cNvPr id="5" name="Graphic 4">
            <a:extLst>
              <a:ext uri="{FF2B5EF4-FFF2-40B4-BE49-F238E27FC236}">
                <a16:creationId xmlns:a16="http://schemas.microsoft.com/office/drawing/2014/main" id="{37403A13-3715-3189-8563-6C2A3B5FD246}"/>
              </a:ext>
            </a:extLst>
          </p:cNvPr>
          <p:cNvPicPr>
            <a:picLocks noGrp="1" noRot="1" noChangeAspect="1" noMove="1" noResize="1" noEditPoints="1" noAdjustHandles="1" noChangeArrowheads="1" noChangeShapeType="1" noCrop="1"/>
          </p:cNvPicPr>
          <p:nvPr/>
        </p:nvPicPr>
        <p:blipFill>
          <a:blip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8316" y="5766195"/>
            <a:ext cx="1818641" cy="886588"/>
          </a:xfrm>
          <a:prstGeom prst="rect">
            <a:avLst/>
          </a:prstGeom>
        </p:spPr>
      </p:pic>
      <p:sp>
        <p:nvSpPr>
          <p:cNvPr id="6" name="Title 1">
            <a:extLst>
              <a:ext uri="{FF2B5EF4-FFF2-40B4-BE49-F238E27FC236}">
                <a16:creationId xmlns:a16="http://schemas.microsoft.com/office/drawing/2014/main" id="{4284D115-D939-A98D-639D-2E4284E76D66}"/>
              </a:ext>
            </a:extLst>
          </p:cNvPr>
          <p:cNvSpPr txBox="1">
            <a:spLocks/>
          </p:cNvSpPr>
          <p:nvPr/>
        </p:nvSpPr>
        <p:spPr bwMode="auto">
          <a:xfrm>
            <a:off x="685800" y="46038"/>
            <a:ext cx="7486650" cy="5678487"/>
          </a:xfrm>
          <a:prstGeom prst="rect">
            <a:avLst/>
          </a:prstGeom>
          <a:noFill/>
          <a:ln>
            <a:noFill/>
          </a:ln>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a:lstStyle>
          <a:p>
            <a:pPr algn="l">
              <a:defRPr/>
            </a:pPr>
            <a:endParaRPr lang="en-GB" altLang="en-US" sz="2800" b="1" dirty="0">
              <a:solidFill>
                <a:schemeClr val="bg1"/>
              </a:solidFill>
              <a:latin typeface="Verdana" panose="020B0604030504040204" pitchFamily="34" charset="0"/>
              <a:ea typeface="ＭＳ Ｐゴシック" panose="020B0600070205080204" pitchFamily="34" charset="-128"/>
            </a:endParaRPr>
          </a:p>
          <a:p>
            <a:pPr algn="l">
              <a:defRPr/>
            </a:pPr>
            <a:r>
              <a:rPr lang="en-GB" altLang="en-US" sz="2800" b="1" dirty="0">
                <a:solidFill>
                  <a:schemeClr val="bg1"/>
                </a:solidFill>
                <a:latin typeface="Verdana" panose="020B0604030504040204" pitchFamily="34" charset="0"/>
                <a:ea typeface="ＭＳ Ｐゴシック" panose="020B0600070205080204" pitchFamily="34" charset="-128"/>
              </a:rPr>
              <a:t>Contact with heritage groups</a:t>
            </a:r>
          </a:p>
          <a:p>
            <a:pPr algn="l">
              <a:defRPr/>
            </a:pPr>
            <a:endParaRPr lang="en-GB" altLang="en-US" sz="2800" b="1" dirty="0">
              <a:solidFill>
                <a:schemeClr val="bg1"/>
              </a:solidFill>
              <a:latin typeface="Verdana" panose="020B0604030504040204" pitchFamily="34" charset="0"/>
              <a:ea typeface="ＭＳ Ｐゴシック" panose="020B0600070205080204" pitchFamily="34" charset="-128"/>
            </a:endParaRPr>
          </a:p>
          <a:p>
            <a:pPr marL="457200" indent="-457200" algn="l">
              <a:buFont typeface="Arial" panose="020B0604020202020204" pitchFamily="34" charset="0"/>
              <a:buChar char="•"/>
              <a:defRPr/>
            </a:pPr>
            <a:r>
              <a:rPr lang="en-GB" altLang="en-US" sz="2000" dirty="0">
                <a:solidFill>
                  <a:schemeClr val="bg1"/>
                </a:solidFill>
                <a:latin typeface="Verdana" panose="020B0604030504040204" pitchFamily="34" charset="0"/>
                <a:ea typeface="ＭＳ Ｐゴシック" panose="020B0600070205080204" pitchFamily="34" charset="-128"/>
              </a:rPr>
              <a:t>Article in Nottinghamshire Local History Association newsletter</a:t>
            </a:r>
          </a:p>
          <a:p>
            <a:pPr marL="457200" indent="-457200" algn="l">
              <a:buFont typeface="Arial" panose="020B0604020202020204" pitchFamily="34" charset="0"/>
              <a:buChar char="•"/>
              <a:defRPr/>
            </a:pPr>
            <a:endParaRPr lang="en-GB" altLang="en-US" sz="2000" dirty="0">
              <a:solidFill>
                <a:schemeClr val="bg1"/>
              </a:solidFill>
              <a:latin typeface="Verdana" panose="020B0604030504040204" pitchFamily="34" charset="0"/>
              <a:ea typeface="ＭＳ Ｐゴシック" panose="020B0600070205080204" pitchFamily="34" charset="-128"/>
            </a:endParaRPr>
          </a:p>
          <a:p>
            <a:pPr marL="457200" indent="-457200" algn="l">
              <a:buFont typeface="Arial" panose="020B0604020202020204" pitchFamily="34" charset="0"/>
              <a:buChar char="•"/>
              <a:defRPr/>
            </a:pPr>
            <a:r>
              <a:rPr lang="en-GB" altLang="en-US" sz="2000" dirty="0">
                <a:solidFill>
                  <a:schemeClr val="bg1"/>
                </a:solidFill>
                <a:latin typeface="Verdana" panose="020B0604030504040204" pitchFamily="34" charset="0"/>
                <a:ea typeface="ＭＳ Ｐゴシック" panose="020B0600070205080204" pitchFamily="34" charset="-128"/>
              </a:rPr>
              <a:t>Direct emails to:</a:t>
            </a:r>
          </a:p>
          <a:p>
            <a:pPr marL="914400" lvl="1" indent="-457200" algn="l">
              <a:buFont typeface="Arial" panose="020B0604020202020204" pitchFamily="34" charset="0"/>
              <a:buChar char="•"/>
              <a:defRPr/>
            </a:pPr>
            <a:r>
              <a:rPr lang="en-GB" altLang="en-US" sz="2000" dirty="0">
                <a:solidFill>
                  <a:schemeClr val="bg1"/>
                </a:solidFill>
                <a:latin typeface="Verdana" panose="020B0604030504040204" pitchFamily="34" charset="0"/>
                <a:ea typeface="ＭＳ Ｐゴシック" panose="020B0600070205080204" pitchFamily="34" charset="-128"/>
              </a:rPr>
              <a:t>All County Gardens Trust main contacts</a:t>
            </a:r>
          </a:p>
          <a:p>
            <a:pPr marL="914400" lvl="1" indent="-457200" algn="l">
              <a:buFont typeface="Arial" panose="020B0604020202020204" pitchFamily="34" charset="0"/>
              <a:buChar char="•"/>
              <a:defRPr/>
            </a:pPr>
            <a:r>
              <a:rPr lang="en-GB" altLang="en-US" sz="2000" dirty="0">
                <a:solidFill>
                  <a:schemeClr val="bg1"/>
                </a:solidFill>
                <a:latin typeface="Verdana" panose="020B0604030504040204" pitchFamily="34" charset="0"/>
                <a:ea typeface="ＭＳ Ｐゴシック" panose="020B0600070205080204" pitchFamily="34" charset="-128"/>
              </a:rPr>
              <a:t>NGT mailing list</a:t>
            </a:r>
          </a:p>
          <a:p>
            <a:pPr marL="914400" lvl="1" indent="-457200" algn="l">
              <a:buFont typeface="Arial" panose="020B0604020202020204" pitchFamily="34" charset="0"/>
              <a:buChar char="•"/>
              <a:defRPr/>
            </a:pPr>
            <a:r>
              <a:rPr lang="en-GB" altLang="en-US" sz="2000" dirty="0">
                <a:solidFill>
                  <a:schemeClr val="bg1"/>
                </a:solidFill>
                <a:latin typeface="Verdana" panose="020B0604030504040204" pitchFamily="34" charset="0"/>
                <a:ea typeface="ＭＳ Ｐゴシック" panose="020B0600070205080204" pitchFamily="34" charset="-128"/>
              </a:rPr>
              <a:t>Site owners, managers and Friends groups</a:t>
            </a:r>
          </a:p>
          <a:p>
            <a:pPr marL="914400" lvl="1" indent="-457200" algn="l">
              <a:buFont typeface="Arial" panose="020B0604020202020204" pitchFamily="34" charset="0"/>
              <a:buChar char="•"/>
              <a:defRPr/>
            </a:pPr>
            <a:r>
              <a:rPr lang="en-GB" altLang="en-US" sz="2000" dirty="0">
                <a:solidFill>
                  <a:schemeClr val="bg1"/>
                </a:solidFill>
                <a:latin typeface="Verdana" panose="020B0604030504040204" pitchFamily="34" charset="0"/>
                <a:ea typeface="ＭＳ Ｐゴシック" panose="020B0600070205080204" pitchFamily="34" charset="-128"/>
              </a:rPr>
              <a:t>Nottingham Centre and North Notts National Trust Supporter Groups</a:t>
            </a:r>
          </a:p>
          <a:p>
            <a:pPr marL="914400" lvl="1" indent="-457200" algn="l">
              <a:buFont typeface="Arial" panose="020B0604020202020204" pitchFamily="34" charset="0"/>
              <a:buChar char="•"/>
              <a:defRPr/>
            </a:pPr>
            <a:r>
              <a:rPr lang="en-GB" altLang="en-US" sz="2000" dirty="0">
                <a:solidFill>
                  <a:schemeClr val="bg1"/>
                </a:solidFill>
                <a:latin typeface="Verdana" panose="020B0604030504040204" pitchFamily="34" charset="0"/>
                <a:ea typeface="ＭＳ Ｐゴシック" panose="020B0600070205080204" pitchFamily="34" charset="-128"/>
              </a:rPr>
              <a:t>Local history groups</a:t>
            </a:r>
          </a:p>
          <a:p>
            <a:pPr marL="914400" lvl="1" indent="-457200" algn="l">
              <a:buFont typeface="Arial" panose="020B0604020202020204" pitchFamily="34" charset="0"/>
              <a:buChar char="•"/>
              <a:defRPr/>
            </a:pPr>
            <a:r>
              <a:rPr lang="en-GB" altLang="en-US" sz="2000" dirty="0">
                <a:solidFill>
                  <a:schemeClr val="bg1"/>
                </a:solidFill>
                <a:latin typeface="Verdana" panose="020B0604030504040204" pitchFamily="34" charset="0"/>
                <a:ea typeface="ＭＳ Ｐゴシック" panose="020B0600070205080204" pitchFamily="34" charset="-128"/>
              </a:rPr>
              <a:t>Bromley House Subscription Library</a:t>
            </a:r>
          </a:p>
          <a:p>
            <a:pPr algn="l">
              <a:defRPr/>
            </a:pPr>
            <a:endParaRPr lang="en-GB" altLang="en-US" sz="2800" dirty="0">
              <a:solidFill>
                <a:schemeClr val="bg1"/>
              </a:solidFill>
              <a:latin typeface="Verdana" panose="020B0604030504040204" pitchFamily="34" charset="0"/>
              <a:ea typeface="ＭＳ Ｐゴシック" panose="020B0600070205080204" pitchFamily="34" charset="-128"/>
            </a:endParaRPr>
          </a:p>
          <a:p>
            <a:pPr marL="457200" indent="-457200" algn="l">
              <a:buFont typeface="Arial" panose="020B0604020202020204" pitchFamily="34" charset="0"/>
              <a:buChar char="•"/>
              <a:defRPr/>
            </a:pPr>
            <a:endParaRPr lang="en-GB" altLang="en-US" sz="2800" dirty="0">
              <a:solidFill>
                <a:schemeClr val="bg1"/>
              </a:solidFill>
              <a:latin typeface="Verdana" panose="020B0604030504040204" pitchFamily="34" charset="0"/>
              <a:ea typeface="ＭＳ Ｐゴシック" panose="020B0600070205080204" pitchFamily="34" charset="-128"/>
            </a:endParaRPr>
          </a:p>
        </p:txBody>
      </p:sp>
      <p:pic>
        <p:nvPicPr>
          <p:cNvPr id="4" name="Audio 3">
            <a:hlinkClick r:id="" action="ppaction://media"/>
            <a:extLst>
              <a:ext uri="{FF2B5EF4-FFF2-40B4-BE49-F238E27FC236}">
                <a16:creationId xmlns:a16="http://schemas.microsoft.com/office/drawing/2014/main" id="{0C131E4C-77F3-AE1C-FB49-CC8BCE569233}"/>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2270691013"/>
      </p:ext>
    </p:extLst>
  </p:cSld>
  <p:clrMapOvr>
    <a:masterClrMapping/>
  </p:clrMapOvr>
  <mc:AlternateContent xmlns:mc="http://schemas.openxmlformats.org/markup-compatibility/2006">
    <mc:Choice xmlns:p14="http://schemas.microsoft.com/office/powerpoint/2010/main" Requires="p14">
      <p:transition spd="slow" p14:dur="2000" advTm="14456"/>
    </mc:Choice>
    <mc:Fallback>
      <p:transition spd="slow" advTm="14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7734C"/>
        </a:solidFill>
        <a:effectLst/>
      </p:bgPr>
    </p:bg>
    <p:spTree>
      <p:nvGrpSpPr>
        <p:cNvPr id="1" name=""/>
        <p:cNvGrpSpPr/>
        <p:nvPr/>
      </p:nvGrpSpPr>
      <p:grpSpPr>
        <a:xfrm>
          <a:off x="0" y="0"/>
          <a:ext cx="0" cy="0"/>
          <a:chOff x="0" y="0"/>
          <a:chExt cx="0" cy="0"/>
        </a:xfrm>
      </p:grpSpPr>
      <p:pic>
        <p:nvPicPr>
          <p:cNvPr id="10" name="Picture 9" descr="A green leafy plant on a black background&#10;&#10;Description automatically generated">
            <a:extLst>
              <a:ext uri="{FF2B5EF4-FFF2-40B4-BE49-F238E27FC236}">
                <a16:creationId xmlns:a16="http://schemas.microsoft.com/office/drawing/2014/main" id="{D006F414-8BB7-87C7-CE69-F6259D875E9B}"/>
              </a:ext>
            </a:extLst>
          </p:cNvPr>
          <p:cNvPicPr>
            <a:picLocks noChangeAspect="1"/>
          </p:cNvPicPr>
          <p:nvPr/>
        </p:nvPicPr>
        <p:blipFill>
          <a:blip r:embed="rId5">
            <a:biLevel thresh="25000"/>
            <a:alphaModFix amt="6000"/>
            <a:extLst>
              <a:ext uri="{BEBA8EAE-BF5A-486C-A8C5-ECC9F3942E4B}">
                <a14:imgProps xmlns:a14="http://schemas.microsoft.com/office/drawing/2010/main">
                  <a14:imgLayer r:embed="rId6">
                    <a14:imgEffect>
                      <a14:saturation sat="99000"/>
                    </a14:imgEffect>
                  </a14:imgLayer>
                </a14:imgProps>
              </a:ext>
              <a:ext uri="{28A0092B-C50C-407E-A947-70E740481C1C}">
                <a14:useLocalDpi xmlns:a14="http://schemas.microsoft.com/office/drawing/2010/main" val="0"/>
              </a:ext>
            </a:extLst>
          </a:blip>
          <a:stretch>
            <a:fillRect/>
          </a:stretch>
        </p:blipFill>
        <p:spPr>
          <a:xfrm rot="12966229">
            <a:off x="3045268" y="730705"/>
            <a:ext cx="5564716" cy="6618901"/>
          </a:xfrm>
          <a:prstGeom prst="rect">
            <a:avLst/>
          </a:prstGeom>
          <a:noFill/>
        </p:spPr>
      </p:pic>
      <p:sp>
        <p:nvSpPr>
          <p:cNvPr id="3" name="Subtitle 2">
            <a:extLst>
              <a:ext uri="{FF2B5EF4-FFF2-40B4-BE49-F238E27FC236}">
                <a16:creationId xmlns:a16="http://schemas.microsoft.com/office/drawing/2014/main" id="{B763B7E5-B55E-0492-5AA5-7CE25317AD36}"/>
              </a:ext>
            </a:extLst>
          </p:cNvPr>
          <p:cNvSpPr>
            <a:spLocks noGrp="1" noRot="1" noMove="1" noResize="1" noEditPoints="1" noAdjustHandles="1" noChangeArrowheads="1" noChangeShapeType="1"/>
          </p:cNvSpPr>
          <p:nvPr>
            <p:ph type="subTitle" idx="1"/>
          </p:nvPr>
        </p:nvSpPr>
        <p:spPr>
          <a:xfrm>
            <a:off x="5076237" y="5933558"/>
            <a:ext cx="3689447" cy="670364"/>
          </a:xfrm>
        </p:spPr>
        <p:txBody>
          <a:bodyPr>
            <a:normAutofit fontScale="85000" lnSpcReduction="20000"/>
          </a:bodyPr>
          <a:lstStyle/>
          <a:p>
            <a:pPr algn="r"/>
            <a:r>
              <a:rPr lang="en-GB" dirty="0">
                <a:solidFill>
                  <a:schemeClr val="bg1"/>
                </a:solidFill>
                <a:latin typeface="URWClassicoW01-Regular" panose="04000500000000000000" pitchFamily="82" charset="0"/>
              </a:rPr>
              <a:t>thegardenstrust.org       </a:t>
            </a:r>
          </a:p>
          <a:p>
            <a:pPr algn="r"/>
            <a:r>
              <a:rPr lang="en-GB" dirty="0">
                <a:solidFill>
                  <a:schemeClr val="bg1"/>
                </a:solidFill>
                <a:latin typeface="URWClassicoW01-Regular" panose="04000500000000000000" pitchFamily="82" charset="0"/>
              </a:rPr>
              <a:t>Find us: @thegardenstrust</a:t>
            </a:r>
          </a:p>
        </p:txBody>
      </p:sp>
      <p:pic>
        <p:nvPicPr>
          <p:cNvPr id="5" name="Graphic 4">
            <a:extLst>
              <a:ext uri="{FF2B5EF4-FFF2-40B4-BE49-F238E27FC236}">
                <a16:creationId xmlns:a16="http://schemas.microsoft.com/office/drawing/2014/main" id="{37403A13-3715-3189-8563-6C2A3B5FD246}"/>
              </a:ext>
            </a:extLst>
          </p:cNvPr>
          <p:cNvPicPr>
            <a:picLocks noGrp="1" noRot="1" noChangeAspect="1" noMove="1" noResize="1" noEditPoints="1" noAdjustHandles="1" noChangeArrowheads="1" noChangeShapeType="1" noCrop="1"/>
          </p:cNvPicPr>
          <p:nvPr/>
        </p:nvPicPr>
        <p:blipFill>
          <a:blip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8316" y="5766195"/>
            <a:ext cx="1818641" cy="886588"/>
          </a:xfrm>
          <a:prstGeom prst="rect">
            <a:avLst/>
          </a:prstGeom>
        </p:spPr>
      </p:pic>
      <p:sp>
        <p:nvSpPr>
          <p:cNvPr id="2" name="Title 1">
            <a:extLst>
              <a:ext uri="{FF2B5EF4-FFF2-40B4-BE49-F238E27FC236}">
                <a16:creationId xmlns:a16="http://schemas.microsoft.com/office/drawing/2014/main" id="{99376004-CE4A-6DF5-0E12-82911B239178}"/>
              </a:ext>
            </a:extLst>
          </p:cNvPr>
          <p:cNvSpPr>
            <a:spLocks noGrp="1"/>
          </p:cNvSpPr>
          <p:nvPr>
            <p:ph type="ctrTitle"/>
          </p:nvPr>
        </p:nvSpPr>
        <p:spPr>
          <a:xfrm>
            <a:off x="685800" y="2130425"/>
            <a:ext cx="7772400" cy="1470025"/>
          </a:xfrm>
        </p:spPr>
        <p:txBody>
          <a:bodyPr/>
          <a:lstStyle/>
          <a:p>
            <a:endParaRPr lang="en-GB" altLang="en-US">
              <a:ea typeface="ＭＳ Ｐゴシック" panose="020B0600070205080204" pitchFamily="34" charset="-128"/>
            </a:endParaRPr>
          </a:p>
        </p:txBody>
      </p:sp>
      <p:pic>
        <p:nvPicPr>
          <p:cNvPr id="6" name="Picture 14">
            <a:extLst>
              <a:ext uri="{FF2B5EF4-FFF2-40B4-BE49-F238E27FC236}">
                <a16:creationId xmlns:a16="http://schemas.microsoft.com/office/drawing/2014/main" id="{D0E177AC-84F9-2D9B-F8ED-33A0C8C917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18552"/>
          <a:stretch>
            <a:fillRect/>
          </a:stretch>
        </p:blipFill>
        <p:spPr bwMode="auto">
          <a:xfrm>
            <a:off x="450850" y="412750"/>
            <a:ext cx="2363788"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2">
            <a:extLst>
              <a:ext uri="{FF2B5EF4-FFF2-40B4-BE49-F238E27FC236}">
                <a16:creationId xmlns:a16="http://schemas.microsoft.com/office/drawing/2014/main" id="{1FDCA5E9-6882-B195-C29A-E674953A6E4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8500" t="13602" r="19289" b="3796"/>
          <a:stretch>
            <a:fillRect/>
          </a:stretch>
        </p:blipFill>
        <p:spPr bwMode="auto">
          <a:xfrm>
            <a:off x="2423319" y="2061385"/>
            <a:ext cx="4835525" cy="361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0">
            <a:extLst>
              <a:ext uri="{FF2B5EF4-FFF2-40B4-BE49-F238E27FC236}">
                <a16:creationId xmlns:a16="http://schemas.microsoft.com/office/drawing/2014/main" id="{6D3BCCF7-214C-791A-C54F-8B1CC1C6C2E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36009" t="15001" r="35782" b="13602"/>
          <a:stretch>
            <a:fillRect/>
          </a:stretch>
        </p:blipFill>
        <p:spPr bwMode="auto">
          <a:xfrm>
            <a:off x="6586539" y="400049"/>
            <a:ext cx="2178050" cy="310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789CD6CC-DBD8-D980-4944-ED47EE2138EF}"/>
              </a:ext>
            </a:extLst>
          </p:cNvPr>
          <p:cNvSpPr txBox="1">
            <a:spLocks/>
          </p:cNvSpPr>
          <p:nvPr/>
        </p:nvSpPr>
        <p:spPr bwMode="auto">
          <a:xfrm>
            <a:off x="3517900" y="-519113"/>
            <a:ext cx="3322638" cy="3206751"/>
          </a:xfrm>
          <a:prstGeom prst="rect">
            <a:avLst/>
          </a:prstGeom>
          <a:noFill/>
          <a:ln>
            <a:noFill/>
          </a:ln>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a:lstStyle>
          <a:p>
            <a:pPr algn="l">
              <a:defRPr/>
            </a:pPr>
            <a:endParaRPr lang="en-GB" altLang="en-US" sz="2800" b="1" dirty="0">
              <a:solidFill>
                <a:schemeClr val="bg1"/>
              </a:solidFill>
              <a:latin typeface="Verdana" panose="020B0604030504040204" pitchFamily="34" charset="0"/>
              <a:ea typeface="ＭＳ Ｐゴシック" panose="020B0600070205080204" pitchFamily="34" charset="-128"/>
            </a:endParaRPr>
          </a:p>
          <a:p>
            <a:pPr algn="l">
              <a:defRPr/>
            </a:pPr>
            <a:r>
              <a:rPr lang="en-GB" altLang="en-US" sz="2800" b="1" dirty="0">
                <a:solidFill>
                  <a:schemeClr val="bg1"/>
                </a:solidFill>
                <a:latin typeface="Verdana" panose="020B0604030504040204" pitchFamily="34" charset="0"/>
                <a:ea typeface="ＭＳ Ｐゴシック" panose="020B0600070205080204" pitchFamily="34" charset="-128"/>
              </a:rPr>
              <a:t>Promotional events</a:t>
            </a:r>
          </a:p>
          <a:p>
            <a:pPr algn="l">
              <a:defRPr/>
            </a:pPr>
            <a:endParaRPr lang="en-GB" altLang="en-US" sz="2800" dirty="0">
              <a:solidFill>
                <a:schemeClr val="bg1"/>
              </a:solidFill>
              <a:latin typeface="Verdana" panose="020B0604030504040204" pitchFamily="34" charset="0"/>
              <a:ea typeface="ＭＳ Ｐゴシック" panose="020B0600070205080204" pitchFamily="34" charset="-128"/>
            </a:endParaRPr>
          </a:p>
          <a:p>
            <a:pPr marL="457200" indent="-457200" algn="l">
              <a:buFont typeface="Arial" panose="020B0604020202020204" pitchFamily="34" charset="0"/>
              <a:buChar char="•"/>
              <a:defRPr/>
            </a:pPr>
            <a:endParaRPr lang="en-GB" altLang="en-US" sz="2800" dirty="0">
              <a:solidFill>
                <a:schemeClr val="bg1"/>
              </a:solidFill>
              <a:latin typeface="Verdana" panose="020B0604030504040204" pitchFamily="34" charset="0"/>
              <a:ea typeface="ＭＳ Ｐゴシック" panose="020B0600070205080204" pitchFamily="34" charset="-128"/>
            </a:endParaRPr>
          </a:p>
        </p:txBody>
      </p:sp>
      <p:pic>
        <p:nvPicPr>
          <p:cNvPr id="12" name="Audio 11">
            <a:hlinkClick r:id="" action="ppaction://media"/>
            <a:extLst>
              <a:ext uri="{FF2B5EF4-FFF2-40B4-BE49-F238E27FC236}">
                <a16:creationId xmlns:a16="http://schemas.microsoft.com/office/drawing/2014/main" id="{7BBF9AB3-DCB1-53C1-6D3A-CF1E2EF1CB59}"/>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94038179"/>
      </p:ext>
    </p:extLst>
  </p:cSld>
  <p:clrMapOvr>
    <a:masterClrMapping/>
  </p:clrMapOvr>
  <mc:AlternateContent xmlns:mc="http://schemas.openxmlformats.org/markup-compatibility/2006">
    <mc:Choice xmlns:p14="http://schemas.microsoft.com/office/powerpoint/2010/main" Requires="p14">
      <p:transition spd="slow" p14:dur="2000" advTm="52806"/>
    </mc:Choice>
    <mc:Fallback>
      <p:transition spd="slow" advTm="52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7734C"/>
        </a:solidFill>
        <a:effectLst/>
      </p:bgPr>
    </p:bg>
    <p:spTree>
      <p:nvGrpSpPr>
        <p:cNvPr id="1" name=""/>
        <p:cNvGrpSpPr/>
        <p:nvPr/>
      </p:nvGrpSpPr>
      <p:grpSpPr>
        <a:xfrm>
          <a:off x="0" y="0"/>
          <a:ext cx="0" cy="0"/>
          <a:chOff x="0" y="0"/>
          <a:chExt cx="0" cy="0"/>
        </a:xfrm>
      </p:grpSpPr>
      <p:pic>
        <p:nvPicPr>
          <p:cNvPr id="10" name="Picture 9" descr="A green leafy plant on a black background&#10;&#10;Description automatically generated">
            <a:extLst>
              <a:ext uri="{FF2B5EF4-FFF2-40B4-BE49-F238E27FC236}">
                <a16:creationId xmlns:a16="http://schemas.microsoft.com/office/drawing/2014/main" id="{D006F414-8BB7-87C7-CE69-F6259D875E9B}"/>
              </a:ext>
            </a:extLst>
          </p:cNvPr>
          <p:cNvPicPr>
            <a:picLocks noChangeAspect="1"/>
          </p:cNvPicPr>
          <p:nvPr/>
        </p:nvPicPr>
        <p:blipFill>
          <a:blip r:embed="rId5">
            <a:biLevel thresh="25000"/>
            <a:alphaModFix amt="6000"/>
            <a:extLst>
              <a:ext uri="{BEBA8EAE-BF5A-486C-A8C5-ECC9F3942E4B}">
                <a14:imgProps xmlns:a14="http://schemas.microsoft.com/office/drawing/2010/main">
                  <a14:imgLayer r:embed="rId6">
                    <a14:imgEffect>
                      <a14:saturation sat="99000"/>
                    </a14:imgEffect>
                  </a14:imgLayer>
                </a14:imgProps>
              </a:ext>
              <a:ext uri="{28A0092B-C50C-407E-A947-70E740481C1C}">
                <a14:useLocalDpi xmlns:a14="http://schemas.microsoft.com/office/drawing/2010/main" val="0"/>
              </a:ext>
            </a:extLst>
          </a:blip>
          <a:stretch>
            <a:fillRect/>
          </a:stretch>
        </p:blipFill>
        <p:spPr>
          <a:xfrm rot="12966229">
            <a:off x="3045268" y="730705"/>
            <a:ext cx="5564716" cy="6618901"/>
          </a:xfrm>
          <a:prstGeom prst="rect">
            <a:avLst/>
          </a:prstGeom>
          <a:noFill/>
        </p:spPr>
      </p:pic>
      <p:sp>
        <p:nvSpPr>
          <p:cNvPr id="3" name="Subtitle 2">
            <a:extLst>
              <a:ext uri="{FF2B5EF4-FFF2-40B4-BE49-F238E27FC236}">
                <a16:creationId xmlns:a16="http://schemas.microsoft.com/office/drawing/2014/main" id="{B763B7E5-B55E-0492-5AA5-7CE25317AD36}"/>
              </a:ext>
            </a:extLst>
          </p:cNvPr>
          <p:cNvSpPr>
            <a:spLocks noGrp="1" noRot="1" noMove="1" noResize="1" noEditPoints="1" noAdjustHandles="1" noChangeArrowheads="1" noChangeShapeType="1"/>
          </p:cNvSpPr>
          <p:nvPr>
            <p:ph type="subTitle" idx="1"/>
          </p:nvPr>
        </p:nvSpPr>
        <p:spPr>
          <a:xfrm>
            <a:off x="5076237" y="5933558"/>
            <a:ext cx="3689447" cy="670364"/>
          </a:xfrm>
        </p:spPr>
        <p:txBody>
          <a:bodyPr>
            <a:normAutofit fontScale="85000" lnSpcReduction="20000"/>
          </a:bodyPr>
          <a:lstStyle/>
          <a:p>
            <a:pPr algn="r"/>
            <a:r>
              <a:rPr lang="en-GB" dirty="0">
                <a:solidFill>
                  <a:schemeClr val="bg1"/>
                </a:solidFill>
                <a:latin typeface="URWClassicoW01-Regular" panose="04000500000000000000" pitchFamily="82" charset="0"/>
              </a:rPr>
              <a:t>thegardenstrust.org       </a:t>
            </a:r>
          </a:p>
          <a:p>
            <a:pPr algn="r"/>
            <a:r>
              <a:rPr lang="en-GB" dirty="0">
                <a:solidFill>
                  <a:schemeClr val="bg1"/>
                </a:solidFill>
                <a:latin typeface="URWClassicoW01-Regular" panose="04000500000000000000" pitchFamily="82" charset="0"/>
              </a:rPr>
              <a:t>Find us: @thegardenstrust</a:t>
            </a:r>
          </a:p>
        </p:txBody>
      </p:sp>
      <p:pic>
        <p:nvPicPr>
          <p:cNvPr id="5" name="Graphic 4">
            <a:extLst>
              <a:ext uri="{FF2B5EF4-FFF2-40B4-BE49-F238E27FC236}">
                <a16:creationId xmlns:a16="http://schemas.microsoft.com/office/drawing/2014/main" id="{37403A13-3715-3189-8563-6C2A3B5FD246}"/>
              </a:ext>
            </a:extLst>
          </p:cNvPr>
          <p:cNvPicPr>
            <a:picLocks noGrp="1" noRot="1" noChangeAspect="1" noMove="1" noResize="1" noEditPoints="1" noAdjustHandles="1" noChangeArrowheads="1" noChangeShapeType="1" noCrop="1"/>
          </p:cNvPicPr>
          <p:nvPr/>
        </p:nvPicPr>
        <p:blipFill>
          <a:blip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8316" y="5766195"/>
            <a:ext cx="1818641" cy="886588"/>
          </a:xfrm>
          <a:prstGeom prst="rect">
            <a:avLst/>
          </a:prstGeom>
        </p:spPr>
      </p:pic>
      <p:sp>
        <p:nvSpPr>
          <p:cNvPr id="2" name="Title 1">
            <a:extLst>
              <a:ext uri="{FF2B5EF4-FFF2-40B4-BE49-F238E27FC236}">
                <a16:creationId xmlns:a16="http://schemas.microsoft.com/office/drawing/2014/main" id="{8E5EC332-3301-31E4-716C-B603FF6ED616}"/>
              </a:ext>
            </a:extLst>
          </p:cNvPr>
          <p:cNvSpPr>
            <a:spLocks noGrp="1"/>
          </p:cNvSpPr>
          <p:nvPr>
            <p:ph type="ctrTitle"/>
          </p:nvPr>
        </p:nvSpPr>
        <p:spPr>
          <a:xfrm>
            <a:off x="685800" y="2130425"/>
            <a:ext cx="7772400" cy="1470025"/>
          </a:xfrm>
        </p:spPr>
        <p:txBody>
          <a:bodyPr/>
          <a:lstStyle/>
          <a:p>
            <a:endParaRPr lang="en-GB" altLang="en-US">
              <a:ea typeface="ＭＳ Ｐゴシック" panose="020B0600070205080204" pitchFamily="34" charset="-128"/>
            </a:endParaRPr>
          </a:p>
        </p:txBody>
      </p:sp>
      <p:pic>
        <p:nvPicPr>
          <p:cNvPr id="4" name="Picture 10">
            <a:extLst>
              <a:ext uri="{FF2B5EF4-FFF2-40B4-BE49-F238E27FC236}">
                <a16:creationId xmlns:a16="http://schemas.microsoft.com/office/drawing/2014/main" id="{31DD2DD9-040D-1DCB-C9E1-B943A8080A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70396"/>
          <a:stretch>
            <a:fillRect/>
          </a:stretch>
        </p:blipFill>
        <p:spPr bwMode="auto">
          <a:xfrm>
            <a:off x="395288" y="400050"/>
            <a:ext cx="2659062"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0A00E1B8-F79C-8ED8-148E-BCECEAF83F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2988"/>
          <a:stretch>
            <a:fillRect/>
          </a:stretch>
        </p:blipFill>
        <p:spPr bwMode="auto">
          <a:xfrm>
            <a:off x="393700" y="2262188"/>
            <a:ext cx="545306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F5590AF-B63F-FF6A-C17F-971B75A4E78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38470" b="11603"/>
          <a:stretch>
            <a:fillRect/>
          </a:stretch>
        </p:blipFill>
        <p:spPr bwMode="auto">
          <a:xfrm>
            <a:off x="3267075" y="415925"/>
            <a:ext cx="2579688"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F30DA700-1BFC-8D33-2B7B-9C73D73163D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94425" y="1789113"/>
            <a:ext cx="23749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D745896A-1994-A58C-A493-0A5BB613FBAB}"/>
              </a:ext>
            </a:extLst>
          </p:cNvPr>
          <p:cNvSpPr txBox="1">
            <a:spLocks/>
          </p:cNvSpPr>
          <p:nvPr/>
        </p:nvSpPr>
        <p:spPr bwMode="auto">
          <a:xfrm>
            <a:off x="6342063" y="-390525"/>
            <a:ext cx="2579687" cy="3206750"/>
          </a:xfrm>
          <a:prstGeom prst="rect">
            <a:avLst/>
          </a:prstGeom>
          <a:noFill/>
          <a:ln>
            <a:noFill/>
          </a:ln>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a:lstStyle>
          <a:p>
            <a:pPr algn="l">
              <a:defRPr/>
            </a:pPr>
            <a:endParaRPr lang="en-GB" altLang="en-US" sz="2800" b="1" dirty="0">
              <a:solidFill>
                <a:schemeClr val="bg1"/>
              </a:solidFill>
              <a:latin typeface="Verdana" panose="020B0604030504040204" pitchFamily="34" charset="0"/>
              <a:ea typeface="ＭＳ Ｐゴシック" panose="020B0600070205080204" pitchFamily="34" charset="-128"/>
            </a:endParaRPr>
          </a:p>
          <a:p>
            <a:pPr algn="l">
              <a:defRPr/>
            </a:pPr>
            <a:r>
              <a:rPr lang="en-GB" altLang="en-US" sz="2800" b="1" dirty="0">
                <a:solidFill>
                  <a:schemeClr val="bg1"/>
                </a:solidFill>
                <a:latin typeface="Verdana" panose="020B0604030504040204" pitchFamily="34" charset="0"/>
                <a:ea typeface="ＭＳ Ｐゴシック" panose="020B0600070205080204" pitchFamily="34" charset="-128"/>
              </a:rPr>
              <a:t>Building Interest</a:t>
            </a:r>
          </a:p>
          <a:p>
            <a:pPr algn="l">
              <a:defRPr/>
            </a:pPr>
            <a:endParaRPr lang="en-GB" altLang="en-US" sz="2800" dirty="0">
              <a:solidFill>
                <a:schemeClr val="bg1"/>
              </a:solidFill>
              <a:latin typeface="Verdana" panose="020B0604030504040204" pitchFamily="34" charset="0"/>
              <a:ea typeface="ＭＳ Ｐゴシック" panose="020B0600070205080204" pitchFamily="34" charset="-128"/>
            </a:endParaRPr>
          </a:p>
          <a:p>
            <a:pPr marL="457200" indent="-457200" algn="l">
              <a:buFont typeface="Arial" panose="020B0604020202020204" pitchFamily="34" charset="0"/>
              <a:buChar char="•"/>
              <a:defRPr/>
            </a:pPr>
            <a:endParaRPr lang="en-GB" altLang="en-US" sz="2800" dirty="0">
              <a:solidFill>
                <a:schemeClr val="bg1"/>
              </a:solidFill>
              <a:latin typeface="Verdana" panose="020B0604030504040204" pitchFamily="34" charset="0"/>
              <a:ea typeface="ＭＳ Ｐゴシック" panose="020B0600070205080204" pitchFamily="34" charset="-128"/>
            </a:endParaRPr>
          </a:p>
        </p:txBody>
      </p:sp>
      <p:pic>
        <p:nvPicPr>
          <p:cNvPr id="12" name="Audio 11">
            <a:hlinkClick r:id="" action="ppaction://media"/>
            <a:extLst>
              <a:ext uri="{FF2B5EF4-FFF2-40B4-BE49-F238E27FC236}">
                <a16:creationId xmlns:a16="http://schemas.microsoft.com/office/drawing/2014/main" id="{C843E4EF-7798-E4ED-9CC7-F4C39737945C}"/>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3134988971"/>
      </p:ext>
    </p:extLst>
  </p:cSld>
  <p:clrMapOvr>
    <a:masterClrMapping/>
  </p:clrMapOvr>
  <mc:AlternateContent xmlns:mc="http://schemas.openxmlformats.org/markup-compatibility/2006">
    <mc:Choice xmlns:p14="http://schemas.microsoft.com/office/powerpoint/2010/main" Requires="p14">
      <p:transition spd="slow" p14:dur="2000" advTm="33871"/>
    </mc:Choice>
    <mc:Fallback>
      <p:transition spd="slow" advTm="33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7734C"/>
        </a:solidFill>
        <a:effectLst/>
      </p:bgPr>
    </p:bg>
    <p:spTree>
      <p:nvGrpSpPr>
        <p:cNvPr id="1" name=""/>
        <p:cNvGrpSpPr/>
        <p:nvPr/>
      </p:nvGrpSpPr>
      <p:grpSpPr>
        <a:xfrm>
          <a:off x="0" y="0"/>
          <a:ext cx="0" cy="0"/>
          <a:chOff x="0" y="0"/>
          <a:chExt cx="0" cy="0"/>
        </a:xfrm>
      </p:grpSpPr>
      <p:pic>
        <p:nvPicPr>
          <p:cNvPr id="10" name="Picture 9" descr="A green leafy plant on a black background&#10;&#10;Description automatically generated">
            <a:extLst>
              <a:ext uri="{FF2B5EF4-FFF2-40B4-BE49-F238E27FC236}">
                <a16:creationId xmlns:a16="http://schemas.microsoft.com/office/drawing/2014/main" id="{D006F414-8BB7-87C7-CE69-F6259D875E9B}"/>
              </a:ext>
            </a:extLst>
          </p:cNvPr>
          <p:cNvPicPr>
            <a:picLocks noChangeAspect="1"/>
          </p:cNvPicPr>
          <p:nvPr/>
        </p:nvPicPr>
        <p:blipFill>
          <a:blip r:embed="rId5">
            <a:biLevel thresh="25000"/>
            <a:alphaModFix amt="6000"/>
            <a:extLst>
              <a:ext uri="{BEBA8EAE-BF5A-486C-A8C5-ECC9F3942E4B}">
                <a14:imgProps xmlns:a14="http://schemas.microsoft.com/office/drawing/2010/main">
                  <a14:imgLayer r:embed="rId6">
                    <a14:imgEffect>
                      <a14:saturation sat="99000"/>
                    </a14:imgEffect>
                  </a14:imgLayer>
                </a14:imgProps>
              </a:ext>
              <a:ext uri="{28A0092B-C50C-407E-A947-70E740481C1C}">
                <a14:useLocalDpi xmlns:a14="http://schemas.microsoft.com/office/drawing/2010/main" val="0"/>
              </a:ext>
            </a:extLst>
          </a:blip>
          <a:stretch>
            <a:fillRect/>
          </a:stretch>
        </p:blipFill>
        <p:spPr>
          <a:xfrm rot="12966229">
            <a:off x="3045268" y="730705"/>
            <a:ext cx="5564716" cy="6618901"/>
          </a:xfrm>
          <a:prstGeom prst="rect">
            <a:avLst/>
          </a:prstGeom>
          <a:noFill/>
        </p:spPr>
      </p:pic>
      <p:sp>
        <p:nvSpPr>
          <p:cNvPr id="3" name="Subtitle 2">
            <a:extLst>
              <a:ext uri="{FF2B5EF4-FFF2-40B4-BE49-F238E27FC236}">
                <a16:creationId xmlns:a16="http://schemas.microsoft.com/office/drawing/2014/main" id="{B763B7E5-B55E-0492-5AA5-7CE25317AD36}"/>
              </a:ext>
            </a:extLst>
          </p:cNvPr>
          <p:cNvSpPr>
            <a:spLocks noGrp="1" noRot="1" noMove="1" noResize="1" noEditPoints="1" noAdjustHandles="1" noChangeArrowheads="1" noChangeShapeType="1"/>
          </p:cNvSpPr>
          <p:nvPr>
            <p:ph type="subTitle" idx="1"/>
          </p:nvPr>
        </p:nvSpPr>
        <p:spPr>
          <a:xfrm>
            <a:off x="5076237" y="5933558"/>
            <a:ext cx="3689447" cy="670364"/>
          </a:xfrm>
        </p:spPr>
        <p:txBody>
          <a:bodyPr>
            <a:normAutofit fontScale="85000" lnSpcReduction="20000"/>
          </a:bodyPr>
          <a:lstStyle/>
          <a:p>
            <a:pPr algn="r"/>
            <a:r>
              <a:rPr lang="en-GB" dirty="0">
                <a:solidFill>
                  <a:schemeClr val="bg1"/>
                </a:solidFill>
                <a:latin typeface="URWClassicoW01-Regular" panose="04000500000000000000" pitchFamily="82" charset="0"/>
              </a:rPr>
              <a:t>thegardenstrust.org       </a:t>
            </a:r>
          </a:p>
          <a:p>
            <a:pPr algn="r"/>
            <a:r>
              <a:rPr lang="en-GB" dirty="0">
                <a:solidFill>
                  <a:schemeClr val="bg1"/>
                </a:solidFill>
                <a:latin typeface="URWClassicoW01-Regular" panose="04000500000000000000" pitchFamily="82" charset="0"/>
              </a:rPr>
              <a:t>Find us: @thegardenstrust</a:t>
            </a:r>
          </a:p>
        </p:txBody>
      </p:sp>
      <p:pic>
        <p:nvPicPr>
          <p:cNvPr id="5" name="Graphic 4">
            <a:extLst>
              <a:ext uri="{FF2B5EF4-FFF2-40B4-BE49-F238E27FC236}">
                <a16:creationId xmlns:a16="http://schemas.microsoft.com/office/drawing/2014/main" id="{37403A13-3715-3189-8563-6C2A3B5FD246}"/>
              </a:ext>
            </a:extLst>
          </p:cNvPr>
          <p:cNvPicPr>
            <a:picLocks noGrp="1" noRot="1" noChangeAspect="1" noMove="1" noResize="1" noEditPoints="1" noAdjustHandles="1" noChangeArrowheads="1" noChangeShapeType="1" noCrop="1"/>
          </p:cNvPicPr>
          <p:nvPr/>
        </p:nvPicPr>
        <p:blipFill>
          <a:blip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8316" y="5766195"/>
            <a:ext cx="1818641" cy="886588"/>
          </a:xfrm>
          <a:prstGeom prst="rect">
            <a:avLst/>
          </a:prstGeom>
        </p:spPr>
      </p:pic>
      <p:pic>
        <p:nvPicPr>
          <p:cNvPr id="2" name="Picture 2">
            <a:extLst>
              <a:ext uri="{FF2B5EF4-FFF2-40B4-BE49-F238E27FC236}">
                <a16:creationId xmlns:a16="http://schemas.microsoft.com/office/drawing/2014/main" id="{D212BE39-FF81-FA60-8001-16F0ECC73D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2438" t="14999" r="21651" b="26868"/>
          <a:stretch>
            <a:fillRect/>
          </a:stretch>
        </p:blipFill>
        <p:spPr bwMode="auto">
          <a:xfrm>
            <a:off x="4441522" y="3041370"/>
            <a:ext cx="4373563"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A8D7867-7582-50FC-5682-CEA32B051D66}"/>
              </a:ext>
            </a:extLst>
          </p:cNvPr>
          <p:cNvSpPr txBox="1">
            <a:spLocks/>
          </p:cNvSpPr>
          <p:nvPr/>
        </p:nvSpPr>
        <p:spPr bwMode="auto">
          <a:xfrm>
            <a:off x="378316" y="-176439"/>
            <a:ext cx="8126413" cy="5678487"/>
          </a:xfrm>
          <a:prstGeom prst="rect">
            <a:avLst/>
          </a:prstGeom>
          <a:noFill/>
          <a:ln>
            <a:noFill/>
          </a:ln>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a:lstStyle>
          <a:p>
            <a:pPr algn="l">
              <a:defRPr/>
            </a:pPr>
            <a:endParaRPr lang="en-GB" altLang="en-US" sz="2800" b="1" dirty="0">
              <a:solidFill>
                <a:schemeClr val="bg1"/>
              </a:solidFill>
              <a:latin typeface="Verdana" panose="020B0604030504040204" pitchFamily="34" charset="0"/>
              <a:ea typeface="ＭＳ Ｐゴシック" panose="020B0600070205080204" pitchFamily="34" charset="-128"/>
            </a:endParaRPr>
          </a:p>
          <a:p>
            <a:pPr algn="l">
              <a:defRPr/>
            </a:pPr>
            <a:r>
              <a:rPr lang="en-GB" altLang="en-US" sz="2800" b="1" dirty="0">
                <a:solidFill>
                  <a:schemeClr val="bg1"/>
                </a:solidFill>
                <a:latin typeface="Verdana" panose="020B0604030504040204" pitchFamily="34" charset="0"/>
                <a:ea typeface="ＭＳ Ｐゴシック" panose="020B0600070205080204" pitchFamily="34" charset="-128"/>
              </a:rPr>
              <a:t>Engagement</a:t>
            </a:r>
          </a:p>
          <a:p>
            <a:pPr algn="l">
              <a:defRPr/>
            </a:pPr>
            <a:endParaRPr lang="en-GB" altLang="en-US" sz="2800" b="1" dirty="0">
              <a:solidFill>
                <a:schemeClr val="bg1"/>
              </a:solidFill>
              <a:latin typeface="Verdana" panose="020B0604030504040204" pitchFamily="34" charset="0"/>
              <a:ea typeface="ＭＳ Ｐゴシック" panose="020B0600070205080204" pitchFamily="34" charset="-128"/>
            </a:endParaRPr>
          </a:p>
          <a:p>
            <a:pPr marL="457200" indent="-457200" algn="l">
              <a:buFont typeface="Arial" panose="020B0604020202020204" pitchFamily="34" charset="0"/>
              <a:buChar char="•"/>
              <a:defRPr/>
            </a:pPr>
            <a:r>
              <a:rPr lang="en-GB" altLang="en-US" sz="2000" dirty="0">
                <a:solidFill>
                  <a:schemeClr val="bg1"/>
                </a:solidFill>
                <a:latin typeface="Verdana" panose="020B0604030504040204" pitchFamily="34" charset="0"/>
                <a:ea typeface="ＭＳ Ｐゴシック" panose="020B0600070205080204" pitchFamily="34" charset="-128"/>
              </a:rPr>
              <a:t>31 on mailing list:</a:t>
            </a:r>
          </a:p>
          <a:p>
            <a:pPr marL="914400" lvl="1" indent="-457200" algn="l">
              <a:buFont typeface="Arial" panose="020B0604020202020204" pitchFamily="34" charset="0"/>
              <a:buChar char="•"/>
              <a:defRPr/>
            </a:pPr>
            <a:r>
              <a:rPr lang="en-GB" altLang="en-US" sz="2000" dirty="0">
                <a:solidFill>
                  <a:schemeClr val="bg1"/>
                </a:solidFill>
                <a:latin typeface="Verdana" panose="020B0604030504040204" pitchFamily="34" charset="0"/>
                <a:ea typeface="ＭＳ Ｐゴシック" panose="020B0600070205080204" pitchFamily="34" charset="-128"/>
              </a:rPr>
              <a:t>18 from events</a:t>
            </a:r>
          </a:p>
          <a:p>
            <a:pPr marL="914400" lvl="1" indent="-457200" algn="l">
              <a:buFont typeface="Arial" panose="020B0604020202020204" pitchFamily="34" charset="0"/>
              <a:buChar char="•"/>
              <a:defRPr/>
            </a:pPr>
            <a:r>
              <a:rPr lang="en-GB" altLang="en-US" sz="2000" dirty="0">
                <a:solidFill>
                  <a:schemeClr val="bg1"/>
                </a:solidFill>
                <a:latin typeface="Verdana" panose="020B0604030504040204" pitchFamily="34" charset="0"/>
                <a:ea typeface="ＭＳ Ｐゴシック" panose="020B0600070205080204" pitchFamily="34" charset="-128"/>
              </a:rPr>
              <a:t>5 who saw promotion</a:t>
            </a:r>
          </a:p>
          <a:p>
            <a:pPr marL="914400" lvl="1" indent="-457200" algn="l">
              <a:buFont typeface="Arial" panose="020B0604020202020204" pitchFamily="34" charset="0"/>
              <a:buChar char="•"/>
              <a:defRPr/>
            </a:pPr>
            <a:r>
              <a:rPr lang="en-GB" altLang="en-US" sz="2000" dirty="0">
                <a:solidFill>
                  <a:schemeClr val="bg1"/>
                </a:solidFill>
                <a:latin typeface="Verdana" panose="020B0604030504040204" pitchFamily="34" charset="0"/>
                <a:ea typeface="ＭＳ Ｐゴシック" panose="020B0600070205080204" pitchFamily="34" charset="-128"/>
              </a:rPr>
              <a:t>8 partners (site owners/managers/ local organisations/ Friends)</a:t>
            </a:r>
          </a:p>
          <a:p>
            <a:pPr lvl="1" algn="l">
              <a:defRPr/>
            </a:pPr>
            <a:endParaRPr lang="en-GB" altLang="en-US" sz="2000" dirty="0">
              <a:solidFill>
                <a:schemeClr val="bg1"/>
              </a:solidFill>
              <a:latin typeface="Verdana" panose="020B0604030504040204" pitchFamily="34" charset="0"/>
              <a:ea typeface="ＭＳ Ｐゴシック" panose="020B0600070205080204" pitchFamily="34" charset="-128"/>
            </a:endParaRPr>
          </a:p>
          <a:p>
            <a:pPr marL="457200" indent="-457200" algn="l">
              <a:buFont typeface="Arial" panose="020B0604020202020204" pitchFamily="34" charset="0"/>
              <a:buChar char="•"/>
              <a:defRPr/>
            </a:pPr>
            <a:r>
              <a:rPr lang="en-GB" altLang="en-US" sz="2000" dirty="0">
                <a:solidFill>
                  <a:schemeClr val="bg1"/>
                </a:solidFill>
                <a:latin typeface="Verdana" panose="020B0604030504040204" pitchFamily="34" charset="0"/>
                <a:ea typeface="ＭＳ Ｐゴシック" panose="020B0600070205080204" pitchFamily="34" charset="-128"/>
              </a:rPr>
              <a:t>37 attended introductory                                      webinar</a:t>
            </a:r>
          </a:p>
          <a:p>
            <a:pPr marL="457200" indent="-457200" algn="l">
              <a:buFont typeface="Arial" panose="020B0604020202020204" pitchFamily="34" charset="0"/>
              <a:buChar char="•"/>
              <a:defRPr/>
            </a:pPr>
            <a:r>
              <a:rPr lang="en-GB" altLang="en-US" sz="2000" dirty="0">
                <a:solidFill>
                  <a:schemeClr val="bg1"/>
                </a:solidFill>
                <a:latin typeface="Verdana" panose="020B0604030504040204" pitchFamily="34" charset="0"/>
                <a:ea typeface="ＭＳ Ｐゴシック" panose="020B0600070205080204" pitchFamily="34" charset="-128"/>
              </a:rPr>
              <a:t>17 completed volunteer                                             roles questionnaire</a:t>
            </a:r>
          </a:p>
          <a:p>
            <a:pPr marL="914400" lvl="1" indent="-457200" algn="l">
              <a:buFont typeface="Arial" panose="020B0604020202020204" pitchFamily="34" charset="0"/>
              <a:buChar char="•"/>
              <a:defRPr/>
            </a:pPr>
            <a:endParaRPr lang="en-GB" altLang="en-US" sz="2000" dirty="0">
              <a:solidFill>
                <a:schemeClr val="bg1"/>
              </a:solidFill>
              <a:latin typeface="Verdana" panose="020B0604030504040204" pitchFamily="34" charset="0"/>
              <a:ea typeface="ＭＳ Ｐゴシック" panose="020B0600070205080204" pitchFamily="34" charset="-128"/>
            </a:endParaRPr>
          </a:p>
          <a:p>
            <a:pPr marL="914400" lvl="1" indent="-457200" algn="l">
              <a:buFont typeface="Arial" panose="020B0604020202020204" pitchFamily="34" charset="0"/>
              <a:buChar char="•"/>
              <a:defRPr/>
            </a:pPr>
            <a:endParaRPr lang="en-GB" altLang="en-US" sz="2000" dirty="0">
              <a:solidFill>
                <a:schemeClr val="bg1"/>
              </a:solidFill>
              <a:latin typeface="Verdana" panose="020B0604030504040204" pitchFamily="34" charset="0"/>
              <a:ea typeface="ＭＳ Ｐゴシック" panose="020B0600070205080204" pitchFamily="34" charset="-128"/>
            </a:endParaRPr>
          </a:p>
          <a:p>
            <a:pPr marL="914400" lvl="1" indent="-457200" algn="l">
              <a:buFont typeface="Arial" panose="020B0604020202020204" pitchFamily="34" charset="0"/>
              <a:buChar char="•"/>
              <a:defRPr/>
            </a:pPr>
            <a:endParaRPr lang="en-GB" altLang="en-US" sz="2000" dirty="0">
              <a:solidFill>
                <a:schemeClr val="bg1"/>
              </a:solidFill>
              <a:latin typeface="Verdana" panose="020B0604030504040204" pitchFamily="34" charset="0"/>
              <a:ea typeface="ＭＳ Ｐゴシック" panose="020B0600070205080204" pitchFamily="34" charset="-128"/>
            </a:endParaRPr>
          </a:p>
          <a:p>
            <a:pPr algn="l">
              <a:defRPr/>
            </a:pPr>
            <a:endParaRPr lang="en-GB" altLang="en-US" sz="2800" dirty="0">
              <a:solidFill>
                <a:schemeClr val="bg1"/>
              </a:solidFill>
              <a:latin typeface="Verdana" panose="020B0604030504040204" pitchFamily="34" charset="0"/>
              <a:ea typeface="ＭＳ Ｐゴシック" panose="020B0600070205080204" pitchFamily="34" charset="-128"/>
            </a:endParaRPr>
          </a:p>
          <a:p>
            <a:pPr marL="457200" indent="-457200" algn="l">
              <a:buFont typeface="Arial" panose="020B0604020202020204" pitchFamily="34" charset="0"/>
              <a:buChar char="•"/>
              <a:defRPr/>
            </a:pPr>
            <a:endParaRPr lang="en-GB" altLang="en-US" sz="2800" dirty="0">
              <a:solidFill>
                <a:schemeClr val="bg1"/>
              </a:solidFill>
              <a:latin typeface="Verdana" panose="020B0604030504040204" pitchFamily="34" charset="0"/>
              <a:ea typeface="ＭＳ Ｐゴシック" panose="020B0600070205080204" pitchFamily="34" charset="-128"/>
            </a:endParaRPr>
          </a:p>
        </p:txBody>
      </p:sp>
      <p:pic>
        <p:nvPicPr>
          <p:cNvPr id="7" name="Audio 6">
            <a:hlinkClick r:id="" action="ppaction://media"/>
            <a:extLst>
              <a:ext uri="{FF2B5EF4-FFF2-40B4-BE49-F238E27FC236}">
                <a16:creationId xmlns:a16="http://schemas.microsoft.com/office/drawing/2014/main" id="{D4912185-AF90-00C6-F387-66A66F330212}"/>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859487897"/>
      </p:ext>
    </p:extLst>
  </p:cSld>
  <p:clrMapOvr>
    <a:masterClrMapping/>
  </p:clrMapOvr>
  <mc:AlternateContent xmlns:mc="http://schemas.openxmlformats.org/markup-compatibility/2006">
    <mc:Choice xmlns:p14="http://schemas.microsoft.com/office/powerpoint/2010/main" Requires="p14">
      <p:transition spd="slow" p14:dur="2000" advTm="27442"/>
    </mc:Choice>
    <mc:Fallback>
      <p:transition spd="slow" advTm="27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7734C"/>
        </a:solidFill>
        <a:effectLst/>
      </p:bgPr>
    </p:bg>
    <p:spTree>
      <p:nvGrpSpPr>
        <p:cNvPr id="1" name=""/>
        <p:cNvGrpSpPr/>
        <p:nvPr/>
      </p:nvGrpSpPr>
      <p:grpSpPr>
        <a:xfrm>
          <a:off x="0" y="0"/>
          <a:ext cx="0" cy="0"/>
          <a:chOff x="0" y="0"/>
          <a:chExt cx="0" cy="0"/>
        </a:xfrm>
      </p:grpSpPr>
      <p:pic>
        <p:nvPicPr>
          <p:cNvPr id="10" name="Picture 9" descr="A green leafy plant on a black background&#10;&#10;Description automatically generated">
            <a:extLst>
              <a:ext uri="{FF2B5EF4-FFF2-40B4-BE49-F238E27FC236}">
                <a16:creationId xmlns:a16="http://schemas.microsoft.com/office/drawing/2014/main" id="{D006F414-8BB7-87C7-CE69-F6259D875E9B}"/>
              </a:ext>
            </a:extLst>
          </p:cNvPr>
          <p:cNvPicPr>
            <a:picLocks noChangeAspect="1"/>
          </p:cNvPicPr>
          <p:nvPr/>
        </p:nvPicPr>
        <p:blipFill>
          <a:blip r:embed="rId5">
            <a:biLevel thresh="25000"/>
            <a:alphaModFix amt="6000"/>
            <a:extLst>
              <a:ext uri="{BEBA8EAE-BF5A-486C-A8C5-ECC9F3942E4B}">
                <a14:imgProps xmlns:a14="http://schemas.microsoft.com/office/drawing/2010/main">
                  <a14:imgLayer r:embed="rId6">
                    <a14:imgEffect>
                      <a14:saturation sat="99000"/>
                    </a14:imgEffect>
                  </a14:imgLayer>
                </a14:imgProps>
              </a:ext>
              <a:ext uri="{28A0092B-C50C-407E-A947-70E740481C1C}">
                <a14:useLocalDpi xmlns:a14="http://schemas.microsoft.com/office/drawing/2010/main" val="0"/>
              </a:ext>
            </a:extLst>
          </a:blip>
          <a:stretch>
            <a:fillRect/>
          </a:stretch>
        </p:blipFill>
        <p:spPr>
          <a:xfrm rot="12966229">
            <a:off x="3045268" y="730705"/>
            <a:ext cx="5564716" cy="6618901"/>
          </a:xfrm>
          <a:prstGeom prst="rect">
            <a:avLst/>
          </a:prstGeom>
          <a:noFill/>
        </p:spPr>
      </p:pic>
      <p:sp>
        <p:nvSpPr>
          <p:cNvPr id="3" name="Subtitle 2">
            <a:extLst>
              <a:ext uri="{FF2B5EF4-FFF2-40B4-BE49-F238E27FC236}">
                <a16:creationId xmlns:a16="http://schemas.microsoft.com/office/drawing/2014/main" id="{B763B7E5-B55E-0492-5AA5-7CE25317AD36}"/>
              </a:ext>
            </a:extLst>
          </p:cNvPr>
          <p:cNvSpPr>
            <a:spLocks noGrp="1" noRot="1" noMove="1" noResize="1" noEditPoints="1" noAdjustHandles="1" noChangeArrowheads="1" noChangeShapeType="1"/>
          </p:cNvSpPr>
          <p:nvPr>
            <p:ph type="subTitle" idx="1"/>
          </p:nvPr>
        </p:nvSpPr>
        <p:spPr>
          <a:xfrm>
            <a:off x="5076237" y="5933558"/>
            <a:ext cx="3689447" cy="670364"/>
          </a:xfrm>
        </p:spPr>
        <p:txBody>
          <a:bodyPr>
            <a:normAutofit fontScale="85000" lnSpcReduction="20000"/>
          </a:bodyPr>
          <a:lstStyle/>
          <a:p>
            <a:pPr algn="r"/>
            <a:r>
              <a:rPr lang="en-GB" dirty="0">
                <a:solidFill>
                  <a:schemeClr val="bg1"/>
                </a:solidFill>
                <a:latin typeface="URWClassicoW01-Regular" panose="04000500000000000000" pitchFamily="82" charset="0"/>
              </a:rPr>
              <a:t>thegardenstrust.org       </a:t>
            </a:r>
          </a:p>
          <a:p>
            <a:pPr algn="r"/>
            <a:r>
              <a:rPr lang="en-GB" dirty="0">
                <a:solidFill>
                  <a:schemeClr val="bg1"/>
                </a:solidFill>
                <a:latin typeface="URWClassicoW01-Regular" panose="04000500000000000000" pitchFamily="82" charset="0"/>
              </a:rPr>
              <a:t>Find us: @thegardenstrust</a:t>
            </a:r>
          </a:p>
        </p:txBody>
      </p:sp>
      <p:pic>
        <p:nvPicPr>
          <p:cNvPr id="5" name="Graphic 4">
            <a:extLst>
              <a:ext uri="{FF2B5EF4-FFF2-40B4-BE49-F238E27FC236}">
                <a16:creationId xmlns:a16="http://schemas.microsoft.com/office/drawing/2014/main" id="{37403A13-3715-3189-8563-6C2A3B5FD246}"/>
              </a:ext>
            </a:extLst>
          </p:cNvPr>
          <p:cNvPicPr>
            <a:picLocks noGrp="1" noRot="1" noChangeAspect="1" noMove="1" noResize="1" noEditPoints="1" noAdjustHandles="1" noChangeArrowheads="1" noChangeShapeType="1" noCrop="1"/>
          </p:cNvPicPr>
          <p:nvPr/>
        </p:nvPicPr>
        <p:blipFill>
          <a:blip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8316" y="5766195"/>
            <a:ext cx="1818641" cy="886588"/>
          </a:xfrm>
          <a:prstGeom prst="rect">
            <a:avLst/>
          </a:prstGeom>
        </p:spPr>
      </p:pic>
      <p:sp>
        <p:nvSpPr>
          <p:cNvPr id="2" name="Title 1">
            <a:extLst>
              <a:ext uri="{FF2B5EF4-FFF2-40B4-BE49-F238E27FC236}">
                <a16:creationId xmlns:a16="http://schemas.microsoft.com/office/drawing/2014/main" id="{D387D035-210C-D790-D227-D17D66AD1F4F}"/>
              </a:ext>
            </a:extLst>
          </p:cNvPr>
          <p:cNvSpPr txBox="1">
            <a:spLocks/>
          </p:cNvSpPr>
          <p:nvPr/>
        </p:nvSpPr>
        <p:spPr bwMode="auto">
          <a:xfrm>
            <a:off x="-84137" y="260350"/>
            <a:ext cx="4378326" cy="5678488"/>
          </a:xfrm>
          <a:prstGeom prst="rect">
            <a:avLst/>
          </a:prstGeom>
          <a:noFill/>
          <a:ln>
            <a:noFill/>
          </a:ln>
        </p:spPr>
        <p:txBody>
          <a:bodyPr/>
          <a:lst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a:lstStyle>
          <a:p>
            <a:pPr algn="l">
              <a:defRPr/>
            </a:pPr>
            <a:r>
              <a:rPr lang="en-GB" altLang="en-US" sz="2800" b="1" dirty="0">
                <a:solidFill>
                  <a:schemeClr val="bg1"/>
                </a:solidFill>
                <a:latin typeface="Verdana" panose="020B0604030504040204" pitchFamily="34" charset="0"/>
                <a:ea typeface="ＭＳ Ｐゴシック" panose="020B0600070205080204" pitchFamily="34" charset="-128"/>
              </a:rPr>
              <a:t>      Online Training</a:t>
            </a:r>
          </a:p>
          <a:p>
            <a:pPr algn="l">
              <a:defRPr/>
            </a:pPr>
            <a:endParaRPr lang="en-GB" altLang="en-US" sz="2800" b="1" dirty="0">
              <a:solidFill>
                <a:schemeClr val="bg1"/>
              </a:solidFill>
              <a:latin typeface="Verdana" panose="020B0604030504040204" pitchFamily="34" charset="0"/>
              <a:ea typeface="ＭＳ Ｐゴシック" panose="020B0600070205080204" pitchFamily="34" charset="-128"/>
            </a:endParaRPr>
          </a:p>
          <a:p>
            <a:pPr marL="800100" lvl="1" indent="-342900" algn="l">
              <a:lnSpc>
                <a:spcPct val="107000"/>
              </a:lnSpc>
              <a:buFont typeface="Arial" panose="020B0604020202020204" pitchFamily="34" charset="0"/>
              <a:buChar char="•"/>
              <a:tabLst>
                <a:tab pos="408305" algn="l"/>
                <a:tab pos="457200" algn="l"/>
              </a:tabLst>
              <a:defRPr/>
            </a:pPr>
            <a:r>
              <a:rPr lang="en-GB" sz="1900" dirty="0">
                <a:solidFill>
                  <a:schemeClr val="bg1"/>
                </a:solidFill>
                <a:latin typeface="Verdana" panose="020B0604030504040204" pitchFamily="34" charset="0"/>
                <a:ea typeface="ＭＳ Ｐゴシック" panose="020B0600070205080204" pitchFamily="34" charset="-128"/>
              </a:rPr>
              <a:t>Garden history </a:t>
            </a:r>
          </a:p>
          <a:p>
            <a:pPr marL="800100" lvl="1" indent="-342900" algn="l">
              <a:lnSpc>
                <a:spcPct val="107000"/>
              </a:lnSpc>
              <a:buFont typeface="Arial" panose="020B0604020202020204" pitchFamily="34" charset="0"/>
              <a:buChar char="•"/>
              <a:tabLst>
                <a:tab pos="408305" algn="l"/>
                <a:tab pos="457200" algn="l"/>
              </a:tabLst>
              <a:defRPr/>
            </a:pPr>
            <a:r>
              <a:rPr lang="en-GB" sz="1900" dirty="0">
                <a:solidFill>
                  <a:schemeClr val="bg1"/>
                </a:solidFill>
                <a:latin typeface="Verdana" panose="020B0604030504040204" pitchFamily="34" charset="0"/>
                <a:ea typeface="ＭＳ Ｐゴシック" panose="020B0600070205080204" pitchFamily="34" charset="-128"/>
              </a:rPr>
              <a:t>Threats and conservation</a:t>
            </a:r>
          </a:p>
          <a:p>
            <a:pPr marL="800100" lvl="1" indent="-342900" algn="l">
              <a:lnSpc>
                <a:spcPct val="107000"/>
              </a:lnSpc>
              <a:buFont typeface="Arial" panose="020B0604020202020204" pitchFamily="34" charset="0"/>
              <a:buChar char="•"/>
              <a:tabLst>
                <a:tab pos="408305" algn="l"/>
                <a:tab pos="457200" algn="l"/>
              </a:tabLst>
              <a:defRPr/>
            </a:pPr>
            <a:r>
              <a:rPr lang="en-GB" sz="1900" dirty="0">
                <a:solidFill>
                  <a:schemeClr val="bg1"/>
                </a:solidFill>
                <a:latin typeface="Verdana" panose="020B0604030504040204" pitchFamily="34" charset="0"/>
                <a:ea typeface="ＭＳ Ｐゴシック" panose="020B0600070205080204" pitchFamily="34" charset="-128"/>
              </a:rPr>
              <a:t>Beginning historic landscapes research</a:t>
            </a:r>
          </a:p>
          <a:p>
            <a:pPr marL="914400" lvl="1" indent="-457200" algn="l">
              <a:buFont typeface="Arial" panose="020B0604020202020204" pitchFamily="34" charset="0"/>
              <a:buChar char="•"/>
              <a:defRPr/>
            </a:pPr>
            <a:endParaRPr lang="en-GB" altLang="en-US" sz="2000" dirty="0">
              <a:solidFill>
                <a:schemeClr val="bg1"/>
              </a:solidFill>
              <a:latin typeface="Verdana" panose="020B0604030504040204" pitchFamily="34" charset="0"/>
              <a:ea typeface="ＭＳ Ｐゴシック" panose="020B0600070205080204" pitchFamily="34" charset="-128"/>
            </a:endParaRPr>
          </a:p>
          <a:p>
            <a:pPr algn="l">
              <a:defRPr/>
            </a:pPr>
            <a:endParaRPr lang="en-GB" altLang="en-US" sz="2800" dirty="0">
              <a:solidFill>
                <a:schemeClr val="bg1"/>
              </a:solidFill>
              <a:latin typeface="Verdana" panose="020B0604030504040204" pitchFamily="34" charset="0"/>
              <a:ea typeface="ＭＳ Ｐゴシック" panose="020B0600070205080204" pitchFamily="34" charset="-128"/>
            </a:endParaRPr>
          </a:p>
          <a:p>
            <a:pPr marL="457200" indent="-457200" algn="l">
              <a:buFont typeface="Arial" panose="020B0604020202020204" pitchFamily="34" charset="0"/>
              <a:buChar char="•"/>
              <a:defRPr/>
            </a:pPr>
            <a:endParaRPr lang="en-GB" altLang="en-US" sz="2800" dirty="0">
              <a:solidFill>
                <a:schemeClr val="bg1"/>
              </a:solidFill>
              <a:latin typeface="Verdana" panose="020B0604030504040204" pitchFamily="34" charset="0"/>
              <a:ea typeface="ＭＳ Ｐゴシック" panose="020B0600070205080204" pitchFamily="34" charset="-128"/>
            </a:endParaRPr>
          </a:p>
        </p:txBody>
      </p:sp>
      <p:pic>
        <p:nvPicPr>
          <p:cNvPr id="4" name="Picture 2">
            <a:extLst>
              <a:ext uri="{FF2B5EF4-FFF2-40B4-BE49-F238E27FC236}">
                <a16:creationId xmlns:a16="http://schemas.microsoft.com/office/drawing/2014/main" id="{A9BB4D20-0108-4DDE-2202-1EEB1BB79D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70265" y="334010"/>
            <a:ext cx="4584798" cy="2579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A059AD07-4D72-C3BB-B9F6-8943E3ECCF1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b="5553"/>
          <a:stretch>
            <a:fillRect/>
          </a:stretch>
        </p:blipFill>
        <p:spPr bwMode="auto">
          <a:xfrm>
            <a:off x="128777" y="3099482"/>
            <a:ext cx="4670253" cy="248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E1F6C875-E211-F7FF-6291-A631FE7A3D2A}"/>
              </a:ext>
            </a:extLst>
          </p:cNvPr>
          <p:cNvSpPr txBox="1">
            <a:spLocks/>
          </p:cNvSpPr>
          <p:nvPr/>
        </p:nvSpPr>
        <p:spPr bwMode="auto">
          <a:xfrm>
            <a:off x="4502150" y="2650808"/>
            <a:ext cx="4378325" cy="5678487"/>
          </a:xfrm>
          <a:prstGeom prst="rect">
            <a:avLst/>
          </a:prstGeom>
          <a:noFill/>
          <a:ln>
            <a:noFill/>
          </a:ln>
        </p:spPr>
        <p:txBody>
          <a:bodyPr/>
          <a:lst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a:lstStyle>
          <a:p>
            <a:pPr algn="l">
              <a:defRPr/>
            </a:pPr>
            <a:endParaRPr lang="en-GB" altLang="en-US" sz="2800" b="1" dirty="0">
              <a:solidFill>
                <a:schemeClr val="bg1"/>
              </a:solidFill>
              <a:latin typeface="Verdana" panose="020B0604030504040204" pitchFamily="34" charset="0"/>
              <a:ea typeface="ＭＳ Ｐゴシック" panose="020B0600070205080204" pitchFamily="34" charset="-128"/>
            </a:endParaRPr>
          </a:p>
          <a:p>
            <a:pPr marL="800100" lvl="1" indent="-342900" algn="l">
              <a:lnSpc>
                <a:spcPct val="107000"/>
              </a:lnSpc>
              <a:buFont typeface="Arial" panose="020B0604020202020204" pitchFamily="34" charset="0"/>
              <a:buChar char="•"/>
              <a:tabLst>
                <a:tab pos="408305" algn="l"/>
                <a:tab pos="457200" algn="l"/>
              </a:tabLst>
              <a:defRPr/>
            </a:pPr>
            <a:r>
              <a:rPr lang="en-GB" sz="1900" dirty="0">
                <a:solidFill>
                  <a:schemeClr val="bg1"/>
                </a:solidFill>
                <a:latin typeface="Verdana" panose="020B0604030504040204" pitchFamily="34" charset="0"/>
                <a:ea typeface="ＭＳ Ｐゴシック" panose="020B0600070205080204" pitchFamily="34" charset="-128"/>
              </a:rPr>
              <a:t>Making a site visit</a:t>
            </a:r>
          </a:p>
          <a:p>
            <a:pPr marL="800100" lvl="1" indent="-342900" algn="l">
              <a:lnSpc>
                <a:spcPct val="107000"/>
              </a:lnSpc>
              <a:buFont typeface="Arial" panose="020B0604020202020204" pitchFamily="34" charset="0"/>
              <a:buChar char="•"/>
              <a:tabLst>
                <a:tab pos="408305" algn="l"/>
                <a:tab pos="457200" algn="l"/>
              </a:tabLst>
              <a:defRPr/>
            </a:pPr>
            <a:r>
              <a:rPr lang="en-GB" sz="1900" dirty="0">
                <a:solidFill>
                  <a:schemeClr val="bg1"/>
                </a:solidFill>
                <a:latin typeface="Verdana" panose="020B0604030504040204" pitchFamily="34" charset="0"/>
                <a:ea typeface="ＭＳ Ｐゴシック" panose="020B0600070205080204" pitchFamily="34" charset="-128"/>
              </a:rPr>
              <a:t>Collecting memories</a:t>
            </a:r>
          </a:p>
          <a:p>
            <a:pPr marL="800100" lvl="1" indent="-342900" algn="l">
              <a:lnSpc>
                <a:spcPct val="107000"/>
              </a:lnSpc>
              <a:buFont typeface="Arial" panose="020B0604020202020204" pitchFamily="34" charset="0"/>
              <a:buChar char="•"/>
              <a:tabLst>
                <a:tab pos="408305" algn="l"/>
                <a:tab pos="457200" algn="l"/>
              </a:tabLst>
              <a:defRPr/>
            </a:pPr>
            <a:r>
              <a:rPr lang="en-GB" sz="1900" dirty="0">
                <a:solidFill>
                  <a:schemeClr val="bg1"/>
                </a:solidFill>
                <a:latin typeface="Verdana" panose="020B0604030504040204" pitchFamily="34" charset="0"/>
                <a:ea typeface="ＭＳ Ｐゴシック" panose="020B0600070205080204" pitchFamily="34" charset="-128"/>
              </a:rPr>
              <a:t>Sharing research widely</a:t>
            </a:r>
          </a:p>
          <a:p>
            <a:pPr marL="800100" lvl="1" indent="-342900" algn="l">
              <a:lnSpc>
                <a:spcPct val="107000"/>
              </a:lnSpc>
              <a:buFont typeface="Arial" panose="020B0604020202020204" pitchFamily="34" charset="0"/>
              <a:buChar char="•"/>
              <a:tabLst>
                <a:tab pos="408305" algn="l"/>
                <a:tab pos="457200" algn="l"/>
              </a:tabLst>
              <a:defRPr/>
            </a:pPr>
            <a:r>
              <a:rPr lang="en-GB" sz="1900" dirty="0">
                <a:solidFill>
                  <a:schemeClr val="bg1"/>
                </a:solidFill>
                <a:latin typeface="Verdana" panose="020B0604030504040204" pitchFamily="34" charset="0"/>
                <a:ea typeface="ＭＳ Ｐゴシック" panose="020B0600070205080204" pitchFamily="34" charset="-128"/>
              </a:rPr>
              <a:t>Depositing research reports</a:t>
            </a:r>
          </a:p>
          <a:p>
            <a:pPr marL="800100" lvl="1" indent="-342900" algn="l">
              <a:lnSpc>
                <a:spcPct val="107000"/>
              </a:lnSpc>
              <a:buFont typeface="Arial" panose="020B0604020202020204" pitchFamily="34" charset="0"/>
              <a:buChar char="•"/>
              <a:tabLst>
                <a:tab pos="408305" algn="l"/>
                <a:tab pos="457200" algn="l"/>
              </a:tabLst>
              <a:defRPr/>
            </a:pPr>
            <a:endParaRPr lang="en-GB" sz="1900" dirty="0">
              <a:solidFill>
                <a:schemeClr val="bg1"/>
              </a:solidFill>
              <a:latin typeface="Verdana" panose="020B0604030504040204" pitchFamily="34" charset="0"/>
              <a:ea typeface="ＭＳ Ｐゴシック" panose="020B0600070205080204" pitchFamily="34" charset="-128"/>
            </a:endParaRPr>
          </a:p>
          <a:p>
            <a:pPr lvl="1" algn="l">
              <a:lnSpc>
                <a:spcPct val="107000"/>
              </a:lnSpc>
              <a:spcAft>
                <a:spcPts val="800"/>
              </a:spcAft>
              <a:tabLst>
                <a:tab pos="408305" algn="l"/>
                <a:tab pos="457200" algn="l"/>
              </a:tabLst>
              <a:defRPr/>
            </a:pPr>
            <a:r>
              <a:rPr lang="en-GB" altLang="en-US" sz="1600" dirty="0">
                <a:solidFill>
                  <a:schemeClr val="bg1"/>
                </a:solidFill>
                <a:latin typeface="Verdana" panose="020B0604030504040204" pitchFamily="34" charset="0"/>
                <a:ea typeface="ＭＳ Ｐゴシック" panose="020B0600070205080204" pitchFamily="34" charset="-128"/>
              </a:rPr>
              <a:t>Materials on GT Resource Hub </a:t>
            </a:r>
            <a:r>
              <a:rPr lang="en-GB" altLang="en-US" sz="1600" dirty="0">
                <a:solidFill>
                  <a:schemeClr val="bg1"/>
                </a:solidFill>
                <a:latin typeface="Verdana" panose="020B0604030504040204" pitchFamily="34" charset="0"/>
                <a:ea typeface="ＭＳ Ｐゴシック" panose="020B0600070205080204" pitchFamily="34" charset="-128"/>
                <a:hlinkClick r:id="rId11">
                  <a:extLst>
                    <a:ext uri="{A12FA001-AC4F-418D-AE19-62706E023703}">
                      <ahyp:hlinkClr xmlns:ahyp="http://schemas.microsoft.com/office/drawing/2018/hyperlinkcolor" val="tx"/>
                    </a:ext>
                  </a:extLst>
                </a:hlinkClick>
              </a:rPr>
              <a:t>https://thegardenstrust.org/conservation/vs-hub/</a:t>
            </a:r>
            <a:r>
              <a:rPr lang="en-GB" altLang="en-US" sz="1600" dirty="0">
                <a:solidFill>
                  <a:schemeClr val="bg1"/>
                </a:solidFill>
                <a:latin typeface="Verdana" panose="020B0604030504040204" pitchFamily="34" charset="0"/>
                <a:ea typeface="ＭＳ Ｐゴシック" panose="020B0600070205080204" pitchFamily="34" charset="-128"/>
              </a:rPr>
              <a:t> </a:t>
            </a:r>
          </a:p>
          <a:p>
            <a:pPr marL="914400" lvl="1" indent="-457200" algn="l">
              <a:buFont typeface="Arial" panose="020B0604020202020204" pitchFamily="34" charset="0"/>
              <a:buChar char="•"/>
              <a:defRPr/>
            </a:pPr>
            <a:endParaRPr lang="en-GB" altLang="en-US" sz="2000" dirty="0">
              <a:solidFill>
                <a:schemeClr val="bg1"/>
              </a:solidFill>
              <a:latin typeface="Verdana" panose="020B0604030504040204" pitchFamily="34" charset="0"/>
              <a:ea typeface="ＭＳ Ｐゴシック" panose="020B0600070205080204" pitchFamily="34" charset="-128"/>
            </a:endParaRPr>
          </a:p>
          <a:p>
            <a:pPr algn="l">
              <a:defRPr/>
            </a:pPr>
            <a:endParaRPr lang="en-GB" altLang="en-US" sz="2800" dirty="0">
              <a:solidFill>
                <a:schemeClr val="bg1"/>
              </a:solidFill>
              <a:latin typeface="Verdana" panose="020B0604030504040204" pitchFamily="34" charset="0"/>
              <a:ea typeface="ＭＳ Ｐゴシック" panose="020B0600070205080204" pitchFamily="34" charset="-128"/>
            </a:endParaRPr>
          </a:p>
          <a:p>
            <a:pPr marL="457200" indent="-457200" algn="l">
              <a:buFont typeface="Arial" panose="020B0604020202020204" pitchFamily="34" charset="0"/>
              <a:buChar char="•"/>
              <a:defRPr/>
            </a:pPr>
            <a:endParaRPr lang="en-GB" altLang="en-US" sz="2800" dirty="0">
              <a:solidFill>
                <a:schemeClr val="bg1"/>
              </a:solidFill>
              <a:latin typeface="Verdana" panose="020B0604030504040204" pitchFamily="34" charset="0"/>
              <a:ea typeface="ＭＳ Ｐゴシック" panose="020B0600070205080204" pitchFamily="34" charset="-128"/>
            </a:endParaRPr>
          </a:p>
        </p:txBody>
      </p:sp>
      <p:pic>
        <p:nvPicPr>
          <p:cNvPr id="9" name="Audio 8">
            <a:hlinkClick r:id="" action="ppaction://media"/>
            <a:extLst>
              <a:ext uri="{FF2B5EF4-FFF2-40B4-BE49-F238E27FC236}">
                <a16:creationId xmlns:a16="http://schemas.microsoft.com/office/drawing/2014/main" id="{5B80431C-4DC1-6B80-E62A-CBFD78CACD18}"/>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1366365776"/>
      </p:ext>
    </p:extLst>
  </p:cSld>
  <p:clrMapOvr>
    <a:masterClrMapping/>
  </p:clrMapOvr>
  <mc:AlternateContent xmlns:mc="http://schemas.openxmlformats.org/markup-compatibility/2006">
    <mc:Choice xmlns:p14="http://schemas.microsoft.com/office/powerpoint/2010/main" Requires="p14">
      <p:transition spd="slow" p14:dur="2000" advTm="45933"/>
    </mc:Choice>
    <mc:Fallback>
      <p:transition spd="slow" advTm="45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CBB09C10B71248B5B0C4B6B973DE1F" ma:contentTypeVersion="15" ma:contentTypeDescription="Create a new document." ma:contentTypeScope="" ma:versionID="1a2c033fbbc4e63424590fe65780eae2">
  <xsd:schema xmlns:xsd="http://www.w3.org/2001/XMLSchema" xmlns:xs="http://www.w3.org/2001/XMLSchema" xmlns:p="http://schemas.microsoft.com/office/2006/metadata/properties" xmlns:ns2="a86ee1e0-ca72-4501-abc7-420e5bb4065d" xmlns:ns3="7a758637-571d-49ba-80c6-81115d3d9e15" targetNamespace="http://schemas.microsoft.com/office/2006/metadata/properties" ma:root="true" ma:fieldsID="05729a028962a13597d1048d0f2b640f" ns2:_="" ns3:_="">
    <xsd:import namespace="a86ee1e0-ca72-4501-abc7-420e5bb4065d"/>
    <xsd:import namespace="7a758637-571d-49ba-80c6-81115d3d9e1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ee1e0-ca72-4501-abc7-420e5bb406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b3840f1-a85c-47f1-a018-20045b4327a4}" ma:internalName="TaxCatchAll" ma:showField="CatchAllData" ma:web="a86ee1e0-ca72-4501-abc7-420e5bb4065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a758637-571d-49ba-80c6-81115d3d9e1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803bd0f-db41-40ea-a479-c50fa7f44d15"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86ee1e0-ca72-4501-abc7-420e5bb4065d" xsi:nil="true"/>
    <lcf76f155ced4ddcb4097134ff3c332f xmlns="7a758637-571d-49ba-80c6-81115d3d9e1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CF42426-6C16-461B-A0A3-407F69185787}"/>
</file>

<file path=customXml/itemProps2.xml><?xml version="1.0" encoding="utf-8"?>
<ds:datastoreItem xmlns:ds="http://schemas.openxmlformats.org/officeDocument/2006/customXml" ds:itemID="{535B44B6-AD12-4597-BC23-00BA3E137C78}">
  <ds:schemaRefs>
    <ds:schemaRef ds:uri="http://schemas.microsoft.com/sharepoint/v3/contenttype/forms"/>
  </ds:schemaRefs>
</ds:datastoreItem>
</file>

<file path=customXml/itemProps3.xml><?xml version="1.0" encoding="utf-8"?>
<ds:datastoreItem xmlns:ds="http://schemas.openxmlformats.org/officeDocument/2006/customXml" ds:itemID="{1E722F98-B715-482A-B4CA-0C4256E0E329}">
  <ds:schemaRefs>
    <ds:schemaRef ds:uri="http://purl.org/dc/elements/1.1/"/>
    <ds:schemaRef ds:uri="7a758637-571d-49ba-80c6-81115d3d9e15"/>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http://purl.org/dc/terms/"/>
    <ds:schemaRef ds:uri="a86ee1e0-ca72-4501-abc7-420e5bb4065d"/>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2562</TotalTime>
  <Words>3315</Words>
  <Application>Microsoft Office PowerPoint</Application>
  <PresentationFormat>On-screen Show (4:3)</PresentationFormat>
  <Paragraphs>338</Paragraphs>
  <Slides>23</Slides>
  <Notes>23</Notes>
  <HiddenSlides>0</HiddenSlides>
  <MMClips>23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ＭＳ Ｐゴシック</vt:lpstr>
      <vt:lpstr>Aptos</vt:lpstr>
      <vt:lpstr>Arial</vt:lpstr>
      <vt:lpstr>ArialMT</vt:lpstr>
      <vt:lpstr>Calibri</vt:lpstr>
      <vt:lpstr>Calibri Light</vt:lpstr>
      <vt:lpstr>Source Sans Pro</vt:lpstr>
      <vt:lpstr>Source Sans Pro Light</vt:lpstr>
      <vt:lpstr>URWClassicoW01-Regular</vt:lpstr>
      <vt:lpstr>Verdana</vt:lpstr>
      <vt:lpstr>Office Theme</vt:lpstr>
      <vt:lpstr> Nottinghamshire’s Garden Story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Frankie Taylor</dc:creator>
  <cp:lastModifiedBy>Tamsin McMillan</cp:lastModifiedBy>
  <cp:revision>39</cp:revision>
  <dcterms:created xsi:type="dcterms:W3CDTF">2023-09-20T11:19:31Z</dcterms:created>
  <dcterms:modified xsi:type="dcterms:W3CDTF">2024-07-12T17:12:16Z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2779200.00000000</vt:lpwstr>
  </property>
  <property fmtid="{D5CDD505-2E9C-101B-9397-08002B2CF9AE}" pid="3" name="ContentTypeId">
    <vt:lpwstr>0x01010063CBB09C10B71248B5B0C4B6B973DE1F</vt:lpwstr>
  </property>
  <property fmtid="{D5CDD505-2E9C-101B-9397-08002B2CF9AE}" pid="4" name="MediaServiceImageTags">
    <vt:lpwstr/>
  </property>
</Properties>
</file>