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2" r:id="rId3"/>
    <p:sldId id="259" r:id="rId4"/>
    <p:sldId id="257" r:id="rId5"/>
    <p:sldId id="258" r:id="rId6"/>
    <p:sldId id="261" r:id="rId7"/>
    <p:sldId id="260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F31272-2CFE-401F-8036-58D464B62984}">
          <p14:sldIdLst>
            <p14:sldId id="256"/>
            <p14:sldId id="262"/>
            <p14:sldId id="259"/>
            <p14:sldId id="257"/>
            <p14:sldId id="258"/>
            <p14:sldId id="261"/>
            <p14:sldId id="260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A0025F-7A0F-411E-993A-C2E714650247}" v="34" dt="2024-06-29T21:26:36.8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0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de Carle" userId="45aac7759e573dc4" providerId="LiveId" clId="{49A0025F-7A0F-411E-993A-C2E714650247}"/>
    <pc:docChg chg="undo custSel addSld delSld modSld modSection">
      <pc:chgData name="Claire de Carle" userId="45aac7759e573dc4" providerId="LiveId" clId="{49A0025F-7A0F-411E-993A-C2E714650247}" dt="2024-06-29T21:26:36.837" v="201" actId="1076"/>
      <pc:docMkLst>
        <pc:docMk/>
      </pc:docMkLst>
      <pc:sldChg chg="addSp delSp modSp mod setBg">
        <pc:chgData name="Claire de Carle" userId="45aac7759e573dc4" providerId="LiveId" clId="{49A0025F-7A0F-411E-993A-C2E714650247}" dt="2024-06-29T12:13:48.689" v="34" actId="1076"/>
        <pc:sldMkLst>
          <pc:docMk/>
          <pc:sldMk cId="907357854" sldId="256"/>
        </pc:sldMkLst>
        <pc:spChg chg="mod">
          <ac:chgData name="Claire de Carle" userId="45aac7759e573dc4" providerId="LiveId" clId="{49A0025F-7A0F-411E-993A-C2E714650247}" dt="2024-06-29T12:12:26.810" v="24" actId="14100"/>
          <ac:spMkLst>
            <pc:docMk/>
            <pc:sldMk cId="907357854" sldId="256"/>
            <ac:spMk id="2" creationId="{0EBA8D40-1009-CA2E-1BEC-980D5F6B17D6}"/>
          </ac:spMkLst>
        </pc:spChg>
        <pc:picChg chg="mod">
          <ac:chgData name="Claire de Carle" userId="45aac7759e573dc4" providerId="LiveId" clId="{49A0025F-7A0F-411E-993A-C2E714650247}" dt="2024-06-29T12:13:48.689" v="34" actId="1076"/>
          <ac:picMkLst>
            <pc:docMk/>
            <pc:sldMk cId="907357854" sldId="256"/>
            <ac:picMk id="4" creationId="{8464395B-EE08-EE89-EEF0-E4B57D3E060A}"/>
          </ac:picMkLst>
        </pc:picChg>
        <pc:picChg chg="del">
          <ac:chgData name="Claire de Carle" userId="45aac7759e573dc4" providerId="LiveId" clId="{49A0025F-7A0F-411E-993A-C2E714650247}" dt="2024-06-29T12:12:44.467" v="25" actId="478"/>
          <ac:picMkLst>
            <pc:docMk/>
            <pc:sldMk cId="907357854" sldId="256"/>
            <ac:picMk id="5" creationId="{789BC0CE-4DB6-A09F-D797-AC6446305412}"/>
          </ac:picMkLst>
        </pc:picChg>
        <pc:picChg chg="add mod">
          <ac:chgData name="Claire de Carle" userId="45aac7759e573dc4" providerId="LiveId" clId="{49A0025F-7A0F-411E-993A-C2E714650247}" dt="2024-06-29T12:13:34.407" v="29" actId="1076"/>
          <ac:picMkLst>
            <pc:docMk/>
            <pc:sldMk cId="907357854" sldId="256"/>
            <ac:picMk id="7" creationId="{4FB274A7-9858-CFE7-4E12-0D5A36A9116C}"/>
          </ac:picMkLst>
        </pc:picChg>
        <pc:picChg chg="add mod">
          <ac:chgData name="Claire de Carle" userId="45aac7759e573dc4" providerId="LiveId" clId="{49A0025F-7A0F-411E-993A-C2E714650247}" dt="2024-06-29T12:13:41.169" v="33" actId="1076"/>
          <ac:picMkLst>
            <pc:docMk/>
            <pc:sldMk cId="907357854" sldId="256"/>
            <ac:picMk id="9" creationId="{96554A6D-724F-12F2-B8E2-E23B6EE6B473}"/>
          </ac:picMkLst>
        </pc:picChg>
      </pc:sldChg>
      <pc:sldChg chg="modSp mod setBg">
        <pc:chgData name="Claire de Carle" userId="45aac7759e573dc4" providerId="LiveId" clId="{49A0025F-7A0F-411E-993A-C2E714650247}" dt="2024-06-29T12:08:13.826" v="5" actId="14100"/>
        <pc:sldMkLst>
          <pc:docMk/>
          <pc:sldMk cId="2223354599" sldId="257"/>
        </pc:sldMkLst>
        <pc:picChg chg="mod">
          <ac:chgData name="Claire de Carle" userId="45aac7759e573dc4" providerId="LiveId" clId="{49A0025F-7A0F-411E-993A-C2E714650247}" dt="2024-06-29T12:08:13.826" v="5" actId="14100"/>
          <ac:picMkLst>
            <pc:docMk/>
            <pc:sldMk cId="2223354599" sldId="257"/>
            <ac:picMk id="6" creationId="{99B088CA-8BA9-C080-88D6-9FE05016367E}"/>
          </ac:picMkLst>
        </pc:picChg>
        <pc:picChg chg="mod">
          <ac:chgData name="Claire de Carle" userId="45aac7759e573dc4" providerId="LiveId" clId="{49A0025F-7A0F-411E-993A-C2E714650247}" dt="2024-06-29T12:08:07.288" v="4" actId="14100"/>
          <ac:picMkLst>
            <pc:docMk/>
            <pc:sldMk cId="2223354599" sldId="257"/>
            <ac:picMk id="12" creationId="{A049BBAE-7B6E-3807-9B81-922A7043E5C1}"/>
          </ac:picMkLst>
        </pc:picChg>
      </pc:sldChg>
      <pc:sldChg chg="modSp mod setBg">
        <pc:chgData name="Claire de Carle" userId="45aac7759e573dc4" providerId="LiveId" clId="{49A0025F-7A0F-411E-993A-C2E714650247}" dt="2024-06-29T16:47:24.597" v="161" actId="1076"/>
        <pc:sldMkLst>
          <pc:docMk/>
          <pc:sldMk cId="2787005208" sldId="258"/>
        </pc:sldMkLst>
        <pc:spChg chg="mod">
          <ac:chgData name="Claire de Carle" userId="45aac7759e573dc4" providerId="LiveId" clId="{49A0025F-7A0F-411E-993A-C2E714650247}" dt="2024-06-29T16:47:20.396" v="160" actId="255"/>
          <ac:spMkLst>
            <pc:docMk/>
            <pc:sldMk cId="2787005208" sldId="258"/>
            <ac:spMk id="2" creationId="{76007933-B732-4819-A073-F1AF58E3A84E}"/>
          </ac:spMkLst>
        </pc:spChg>
        <pc:picChg chg="mod">
          <ac:chgData name="Claire de Carle" userId="45aac7759e573dc4" providerId="LiveId" clId="{49A0025F-7A0F-411E-993A-C2E714650247}" dt="2024-06-29T12:12:09.770" v="21" actId="1076"/>
          <ac:picMkLst>
            <pc:docMk/>
            <pc:sldMk cId="2787005208" sldId="258"/>
            <ac:picMk id="7" creationId="{8F53FCDF-F030-2703-4BCF-56E5896E48EE}"/>
          </ac:picMkLst>
        </pc:picChg>
        <pc:picChg chg="mod">
          <ac:chgData name="Claire de Carle" userId="45aac7759e573dc4" providerId="LiveId" clId="{49A0025F-7A0F-411E-993A-C2E714650247}" dt="2024-06-29T16:47:24.597" v="161" actId="1076"/>
          <ac:picMkLst>
            <pc:docMk/>
            <pc:sldMk cId="2787005208" sldId="258"/>
            <ac:picMk id="10" creationId="{518FAE8D-AE36-32D4-15FB-1589FCF91D47}"/>
          </ac:picMkLst>
        </pc:picChg>
      </pc:sldChg>
      <pc:sldChg chg="modSp setBg">
        <pc:chgData name="Claire de Carle" userId="45aac7759e573dc4" providerId="LiveId" clId="{49A0025F-7A0F-411E-993A-C2E714650247}" dt="2024-06-29T21:26:36.837" v="201" actId="1076"/>
        <pc:sldMkLst>
          <pc:docMk/>
          <pc:sldMk cId="3105940166" sldId="259"/>
        </pc:sldMkLst>
        <pc:picChg chg="mod">
          <ac:chgData name="Claire de Carle" userId="45aac7759e573dc4" providerId="LiveId" clId="{49A0025F-7A0F-411E-993A-C2E714650247}" dt="2024-06-29T21:26:36.837" v="201" actId="1076"/>
          <ac:picMkLst>
            <pc:docMk/>
            <pc:sldMk cId="3105940166" sldId="259"/>
            <ac:picMk id="1046" creationId="{9E42B2E1-ACE4-5BD3-0A5C-AE5810EDE1E6}"/>
          </ac:picMkLst>
        </pc:picChg>
      </pc:sldChg>
      <pc:sldChg chg="modSp del mod setBg">
        <pc:chgData name="Claire de Carle" userId="45aac7759e573dc4" providerId="LiveId" clId="{49A0025F-7A0F-411E-993A-C2E714650247}" dt="2024-06-29T16:42:20.406" v="86" actId="2696"/>
        <pc:sldMkLst>
          <pc:docMk/>
          <pc:sldMk cId="3606915066" sldId="259"/>
        </pc:sldMkLst>
        <pc:spChg chg="mod">
          <ac:chgData name="Claire de Carle" userId="45aac7759e573dc4" providerId="LiveId" clId="{49A0025F-7A0F-411E-993A-C2E714650247}" dt="2024-06-29T12:09:26.995" v="10" actId="14100"/>
          <ac:spMkLst>
            <pc:docMk/>
            <pc:sldMk cId="3606915066" sldId="259"/>
            <ac:spMk id="2" creationId="{55F28F7D-B1CC-CDCA-BBC1-53945F2E93C5}"/>
          </ac:spMkLst>
        </pc:spChg>
        <pc:picChg chg="mod">
          <ac:chgData name="Claire de Carle" userId="45aac7759e573dc4" providerId="LiveId" clId="{49A0025F-7A0F-411E-993A-C2E714650247}" dt="2024-06-29T12:09:28.812" v="11" actId="1076"/>
          <ac:picMkLst>
            <pc:docMk/>
            <pc:sldMk cId="3606915066" sldId="259"/>
            <ac:picMk id="1030" creationId="{C6F633CF-D1D0-6E21-39D0-708B5B849660}"/>
          </ac:picMkLst>
        </pc:picChg>
      </pc:sldChg>
      <pc:sldChg chg="addSp modSp mod setBg">
        <pc:chgData name="Claire de Carle" userId="45aac7759e573dc4" providerId="LiveId" clId="{49A0025F-7A0F-411E-993A-C2E714650247}" dt="2024-06-29T16:44:36.116" v="146" actId="313"/>
        <pc:sldMkLst>
          <pc:docMk/>
          <pc:sldMk cId="2897567229" sldId="260"/>
        </pc:sldMkLst>
        <pc:spChg chg="mod">
          <ac:chgData name="Claire de Carle" userId="45aac7759e573dc4" providerId="LiveId" clId="{49A0025F-7A0F-411E-993A-C2E714650247}" dt="2024-06-29T16:43:33.587" v="105" actId="20577"/>
          <ac:spMkLst>
            <pc:docMk/>
            <pc:sldMk cId="2897567229" sldId="260"/>
            <ac:spMk id="2" creationId="{A8165CE7-E64E-9548-6AEB-366FE07B2521}"/>
          </ac:spMkLst>
        </pc:spChg>
        <pc:spChg chg="add mod">
          <ac:chgData name="Claire de Carle" userId="45aac7759e573dc4" providerId="LiveId" clId="{49A0025F-7A0F-411E-993A-C2E714650247}" dt="2024-06-29T16:44:36.116" v="146" actId="313"/>
          <ac:spMkLst>
            <pc:docMk/>
            <pc:sldMk cId="2897567229" sldId="260"/>
            <ac:spMk id="3" creationId="{844FC0B8-0C9B-8E08-E8CB-7DB9C480CC48}"/>
          </ac:spMkLst>
        </pc:spChg>
        <pc:picChg chg="mod">
          <ac:chgData name="Claire de Carle" userId="45aac7759e573dc4" providerId="LiveId" clId="{49A0025F-7A0F-411E-993A-C2E714650247}" dt="2024-06-29T12:09:36.841" v="12" actId="1076"/>
          <ac:picMkLst>
            <pc:docMk/>
            <pc:sldMk cId="2897567229" sldId="260"/>
            <ac:picMk id="7" creationId="{784CD7DA-6979-9116-41F7-04E23F5ABD46}"/>
          </ac:picMkLst>
        </pc:picChg>
      </pc:sldChg>
      <pc:sldChg chg="setBg">
        <pc:chgData name="Claire de Carle" userId="45aac7759e573dc4" providerId="LiveId" clId="{49A0025F-7A0F-411E-993A-C2E714650247}" dt="2024-06-29T16:45:00.481" v="148"/>
        <pc:sldMkLst>
          <pc:docMk/>
          <pc:sldMk cId="2570796331" sldId="261"/>
        </pc:sldMkLst>
      </pc:sldChg>
      <pc:sldChg chg="addSp delSp modSp del mod setBg">
        <pc:chgData name="Claire de Carle" userId="45aac7759e573dc4" providerId="LiveId" clId="{49A0025F-7A0F-411E-993A-C2E714650247}" dt="2024-06-29T16:44:50.215" v="147" actId="2696"/>
        <pc:sldMkLst>
          <pc:docMk/>
          <pc:sldMk cId="3661041031" sldId="261"/>
        </pc:sldMkLst>
        <pc:spChg chg="add del mod">
          <ac:chgData name="Claire de Carle" userId="45aac7759e573dc4" providerId="LiveId" clId="{49A0025F-7A0F-411E-993A-C2E714650247}" dt="2024-06-29T12:10:48.444" v="15"/>
          <ac:spMkLst>
            <pc:docMk/>
            <pc:sldMk cId="3661041031" sldId="261"/>
            <ac:spMk id="5" creationId="{74C9BC43-A48F-A8B5-0FD6-8C5A0E63EDEB}"/>
          </ac:spMkLst>
        </pc:spChg>
        <pc:picChg chg="add mod">
          <ac:chgData name="Claire de Carle" userId="45aac7759e573dc4" providerId="LiveId" clId="{49A0025F-7A0F-411E-993A-C2E714650247}" dt="2024-06-29T12:10:55.310" v="18" actId="1076"/>
          <ac:picMkLst>
            <pc:docMk/>
            <pc:sldMk cId="3661041031" sldId="261"/>
            <ac:picMk id="7" creationId="{5525EA65-871F-BA09-9492-20DA2AD36D90}"/>
          </ac:picMkLst>
        </pc:picChg>
        <pc:picChg chg="del">
          <ac:chgData name="Claire de Carle" userId="45aac7759e573dc4" providerId="LiveId" clId="{49A0025F-7A0F-411E-993A-C2E714650247}" dt="2024-06-29T12:10:45.133" v="14" actId="478"/>
          <ac:picMkLst>
            <pc:docMk/>
            <pc:sldMk cId="3661041031" sldId="261"/>
            <ac:picMk id="9" creationId="{7E23B0F3-1065-6965-4839-1DFD27EEC7E5}"/>
          </ac:picMkLst>
        </pc:picChg>
      </pc:sldChg>
      <pc:sldChg chg="addSp delSp modSp mod setBg">
        <pc:chgData name="Claire de Carle" userId="45aac7759e573dc4" providerId="LiveId" clId="{49A0025F-7A0F-411E-993A-C2E714650247}" dt="2024-06-29T16:37:00.708" v="85" actId="1076"/>
        <pc:sldMkLst>
          <pc:docMk/>
          <pc:sldMk cId="1777934009" sldId="262"/>
        </pc:sldMkLst>
        <pc:spChg chg="mod">
          <ac:chgData name="Claire de Carle" userId="45aac7759e573dc4" providerId="LiveId" clId="{49A0025F-7A0F-411E-993A-C2E714650247}" dt="2024-06-29T16:25:15.202" v="66" actId="20577"/>
          <ac:spMkLst>
            <pc:docMk/>
            <pc:sldMk cId="1777934009" sldId="262"/>
            <ac:spMk id="2" creationId="{C916A01B-E567-C029-90BC-AE8682A99917}"/>
          </ac:spMkLst>
        </pc:spChg>
        <pc:spChg chg="add mod">
          <ac:chgData name="Claire de Carle" userId="45aac7759e573dc4" providerId="LiveId" clId="{49A0025F-7A0F-411E-993A-C2E714650247}" dt="2024-06-29T16:35:00.334" v="73" actId="1076"/>
          <ac:spMkLst>
            <pc:docMk/>
            <pc:sldMk cId="1777934009" sldId="262"/>
            <ac:spMk id="4" creationId="{673CA0B3-8E96-000F-D80F-D6DA6A7FE608}"/>
          </ac:spMkLst>
        </pc:spChg>
        <pc:spChg chg="add">
          <ac:chgData name="Claire de Carle" userId="45aac7759e573dc4" providerId="LiveId" clId="{49A0025F-7A0F-411E-993A-C2E714650247}" dt="2024-06-29T16:35:48.910" v="75"/>
          <ac:spMkLst>
            <pc:docMk/>
            <pc:sldMk cId="1777934009" sldId="262"/>
            <ac:spMk id="5" creationId="{27A5BD54-1D49-EC8A-608B-A48D0075E878}"/>
          </ac:spMkLst>
        </pc:spChg>
        <pc:spChg chg="add mod">
          <ac:chgData name="Claire de Carle" userId="45aac7759e573dc4" providerId="LiveId" clId="{49A0025F-7A0F-411E-993A-C2E714650247}" dt="2024-06-29T16:35:52.119" v="76"/>
          <ac:spMkLst>
            <pc:docMk/>
            <pc:sldMk cId="1777934009" sldId="262"/>
            <ac:spMk id="6" creationId="{E91593E9-7590-5315-CF09-FEB7DD627096}"/>
          </ac:spMkLst>
        </pc:spChg>
        <pc:spChg chg="add del mod">
          <ac:chgData name="Claire de Carle" userId="45aac7759e573dc4" providerId="LiveId" clId="{49A0025F-7A0F-411E-993A-C2E714650247}" dt="2024-06-29T16:36:04.395" v="78" actId="478"/>
          <ac:spMkLst>
            <pc:docMk/>
            <pc:sldMk cId="1777934009" sldId="262"/>
            <ac:spMk id="7" creationId="{13CDCDE2-B663-C97A-E3B9-7F0451B6A692}"/>
          </ac:spMkLst>
        </pc:spChg>
        <pc:picChg chg="mod">
          <ac:chgData name="Claire de Carle" userId="45aac7759e573dc4" providerId="LiveId" clId="{49A0025F-7A0F-411E-993A-C2E714650247}" dt="2024-06-29T16:36:57.184" v="84" actId="1076"/>
          <ac:picMkLst>
            <pc:docMk/>
            <pc:sldMk cId="1777934009" sldId="262"/>
            <ac:picMk id="9" creationId="{27DC506B-D7A6-07E9-225E-A334CD16A0BB}"/>
          </ac:picMkLst>
        </pc:picChg>
        <pc:picChg chg="mod">
          <ac:chgData name="Claire de Carle" userId="45aac7759e573dc4" providerId="LiveId" clId="{49A0025F-7A0F-411E-993A-C2E714650247}" dt="2024-06-29T16:37:00.708" v="85" actId="1076"/>
          <ac:picMkLst>
            <pc:docMk/>
            <pc:sldMk cId="1777934009" sldId="262"/>
            <ac:picMk id="11" creationId="{6F70FD61-DF8A-AA79-B5EE-4F04B5C3887C}"/>
          </ac:picMkLst>
        </pc:picChg>
        <pc:picChg chg="add mod">
          <ac:chgData name="Claire de Carle" userId="45aac7759e573dc4" providerId="LiveId" clId="{49A0025F-7A0F-411E-993A-C2E714650247}" dt="2024-06-29T16:36:52.834" v="83" actId="1076"/>
          <ac:picMkLst>
            <pc:docMk/>
            <pc:sldMk cId="1777934009" sldId="262"/>
            <ac:picMk id="1032" creationId="{EE884190-857A-B2FC-48DB-0F6F12F61487}"/>
          </ac:picMkLst>
        </pc:picChg>
      </pc:sldChg>
      <pc:sldChg chg="del setBg">
        <pc:chgData name="Claire de Carle" userId="45aac7759e573dc4" providerId="LiveId" clId="{49A0025F-7A0F-411E-993A-C2E714650247}" dt="2024-06-29T16:24:30.135" v="35" actId="2696"/>
        <pc:sldMkLst>
          <pc:docMk/>
          <pc:sldMk cId="3081221762" sldId="262"/>
        </pc:sldMkLst>
      </pc:sldChg>
      <pc:sldChg chg="addSp modSp mod setBg">
        <pc:chgData name="Claire de Carle" userId="45aac7759e573dc4" providerId="LiveId" clId="{49A0025F-7A0F-411E-993A-C2E714650247}" dt="2024-06-29T17:20:33.646" v="198" actId="5793"/>
        <pc:sldMkLst>
          <pc:docMk/>
          <pc:sldMk cId="2483615242" sldId="263"/>
        </pc:sldMkLst>
        <pc:spChg chg="mod">
          <ac:chgData name="Claire de Carle" userId="45aac7759e573dc4" providerId="LiveId" clId="{49A0025F-7A0F-411E-993A-C2E714650247}" dt="2024-06-29T17:19:02.701" v="191" actId="1076"/>
          <ac:spMkLst>
            <pc:docMk/>
            <pc:sldMk cId="2483615242" sldId="263"/>
            <ac:spMk id="2" creationId="{0598687A-1D38-FCA3-29F0-996B2452EAA8}"/>
          </ac:spMkLst>
        </pc:spChg>
        <pc:spChg chg="mod">
          <ac:chgData name="Claire de Carle" userId="45aac7759e573dc4" providerId="LiveId" clId="{49A0025F-7A0F-411E-993A-C2E714650247}" dt="2024-06-29T17:20:33.646" v="198" actId="5793"/>
          <ac:spMkLst>
            <pc:docMk/>
            <pc:sldMk cId="2483615242" sldId="263"/>
            <ac:spMk id="3" creationId="{6AC70C44-F9FA-316B-C657-66930E78C6B5}"/>
          </ac:spMkLst>
        </pc:spChg>
        <pc:picChg chg="add mod">
          <ac:chgData name="Claire de Carle" userId="45aac7759e573dc4" providerId="LiveId" clId="{49A0025F-7A0F-411E-993A-C2E714650247}" dt="2024-06-29T17:19:07.604" v="192" actId="1076"/>
          <ac:picMkLst>
            <pc:docMk/>
            <pc:sldMk cId="2483615242" sldId="263"/>
            <ac:picMk id="5" creationId="{8AD83938-1131-7BAD-7D73-8878165B254F}"/>
          </ac:picMkLst>
        </pc:picChg>
        <pc:picChg chg="add mod">
          <ac:chgData name="Claire de Carle" userId="45aac7759e573dc4" providerId="LiveId" clId="{49A0025F-7A0F-411E-993A-C2E714650247}" dt="2024-06-29T17:19:09.766" v="193" actId="1076"/>
          <ac:picMkLst>
            <pc:docMk/>
            <pc:sldMk cId="2483615242" sldId="263"/>
            <ac:picMk id="7" creationId="{D00649A3-5292-EDC4-270E-45B8A25A3728}"/>
          </ac:picMkLst>
        </pc:picChg>
      </pc:sldChg>
      <pc:sldChg chg="del">
        <pc:chgData name="Claire de Carle" userId="45aac7759e573dc4" providerId="LiveId" clId="{49A0025F-7A0F-411E-993A-C2E714650247}" dt="2024-06-29T21:26:19.517" v="199" actId="47"/>
        <pc:sldMkLst>
          <pc:docMk/>
          <pc:sldMk cId="816543083" sldId="264"/>
        </pc:sldMkLst>
      </pc:sldChg>
      <pc:sldChg chg="del">
        <pc:chgData name="Claire de Carle" userId="45aac7759e573dc4" providerId="LiveId" clId="{49A0025F-7A0F-411E-993A-C2E714650247}" dt="2024-06-29T21:26:21.606" v="200" actId="47"/>
        <pc:sldMkLst>
          <pc:docMk/>
          <pc:sldMk cId="1393876411" sldId="265"/>
        </pc:sldMkLst>
      </pc:sldChg>
      <pc:sldChg chg="add del setBg">
        <pc:chgData name="Claire de Carle" userId="45aac7759e573dc4" providerId="LiveId" clId="{49A0025F-7A0F-411E-993A-C2E714650247}" dt="2024-06-29T17:06:17.413" v="165"/>
        <pc:sldMkLst>
          <pc:docMk/>
          <pc:sldMk cId="1130527349" sldId="266"/>
        </pc:sldMkLst>
      </pc:sldChg>
    </pc:docChg>
  </pc:docChgLst>
  <pc:docChgLst>
    <pc:chgData name="Claire de Carle" userId="45aac7759e573dc4" providerId="LiveId" clId="{AF4B1F5C-AB52-4BDE-B2B7-CDC613FE1F46}"/>
    <pc:docChg chg="custSel modSld">
      <pc:chgData name="Claire de Carle" userId="45aac7759e573dc4" providerId="LiveId" clId="{AF4B1F5C-AB52-4BDE-B2B7-CDC613FE1F46}" dt="2024-06-13T09:50:58.864" v="447" actId="1076"/>
      <pc:docMkLst>
        <pc:docMk/>
      </pc:docMkLst>
      <pc:sldChg chg="addSp modSp mod">
        <pc:chgData name="Claire de Carle" userId="45aac7759e573dc4" providerId="LiveId" clId="{AF4B1F5C-AB52-4BDE-B2B7-CDC613FE1F46}" dt="2024-06-13T09:41:52.299" v="397" actId="20577"/>
        <pc:sldMkLst>
          <pc:docMk/>
          <pc:sldMk cId="907357854" sldId="256"/>
        </pc:sldMkLst>
        <pc:spChg chg="mod">
          <ac:chgData name="Claire de Carle" userId="45aac7759e573dc4" providerId="LiveId" clId="{AF4B1F5C-AB52-4BDE-B2B7-CDC613FE1F46}" dt="2024-06-13T09:41:52.299" v="397" actId="20577"/>
          <ac:spMkLst>
            <pc:docMk/>
            <pc:sldMk cId="907357854" sldId="256"/>
            <ac:spMk id="3" creationId="{EE84D591-E004-FE12-03E5-A6714993717F}"/>
          </ac:spMkLst>
        </pc:spChg>
        <pc:picChg chg="add mod">
          <ac:chgData name="Claire de Carle" userId="45aac7759e573dc4" providerId="LiveId" clId="{AF4B1F5C-AB52-4BDE-B2B7-CDC613FE1F46}" dt="2024-06-13T09:41:17.339" v="357" actId="14100"/>
          <ac:picMkLst>
            <pc:docMk/>
            <pc:sldMk cId="907357854" sldId="256"/>
            <ac:picMk id="5" creationId="{789BC0CE-4DB6-A09F-D797-AC6446305412}"/>
          </ac:picMkLst>
        </pc:picChg>
      </pc:sldChg>
      <pc:sldChg chg="addSp delSp modSp mod">
        <pc:chgData name="Claire de Carle" userId="45aac7759e573dc4" providerId="LiveId" clId="{AF4B1F5C-AB52-4BDE-B2B7-CDC613FE1F46}" dt="2024-06-13T09:33:47.007" v="120" actId="20577"/>
        <pc:sldMkLst>
          <pc:docMk/>
          <pc:sldMk cId="2223354599" sldId="257"/>
        </pc:sldMkLst>
        <pc:spChg chg="mod">
          <ac:chgData name="Claire de Carle" userId="45aac7759e573dc4" providerId="LiveId" clId="{AF4B1F5C-AB52-4BDE-B2B7-CDC613FE1F46}" dt="2024-06-13T09:33:47.007" v="120" actId="20577"/>
          <ac:spMkLst>
            <pc:docMk/>
            <pc:sldMk cId="2223354599" sldId="257"/>
            <ac:spMk id="2" creationId="{FAAF1763-2720-C670-8B22-157E93219C8B}"/>
          </ac:spMkLst>
        </pc:spChg>
        <pc:spChg chg="add del">
          <ac:chgData name="Claire de Carle" userId="45aac7759e573dc4" providerId="LiveId" clId="{AF4B1F5C-AB52-4BDE-B2B7-CDC613FE1F46}" dt="2024-06-12T14:10:56.695" v="81" actId="478"/>
          <ac:spMkLst>
            <pc:docMk/>
            <pc:sldMk cId="2223354599" sldId="257"/>
            <ac:spMk id="8" creationId="{8FDA1B8B-FC77-996A-F492-CDF0884B67F3}"/>
          </ac:spMkLst>
        </pc:spChg>
        <pc:picChg chg="mod">
          <ac:chgData name="Claire de Carle" userId="45aac7759e573dc4" providerId="LiveId" clId="{AF4B1F5C-AB52-4BDE-B2B7-CDC613FE1F46}" dt="2024-06-12T14:12:21.553" v="97" actId="1076"/>
          <ac:picMkLst>
            <pc:docMk/>
            <pc:sldMk cId="2223354599" sldId="257"/>
            <ac:picMk id="6" creationId="{99B088CA-8BA9-C080-88D6-9FE05016367E}"/>
          </ac:picMkLst>
        </pc:picChg>
        <pc:picChg chg="add del mod">
          <ac:chgData name="Claire de Carle" userId="45aac7759e573dc4" providerId="LiveId" clId="{AF4B1F5C-AB52-4BDE-B2B7-CDC613FE1F46}" dt="2024-06-12T14:11:13.987" v="85" actId="478"/>
          <ac:picMkLst>
            <pc:docMk/>
            <pc:sldMk cId="2223354599" sldId="257"/>
            <ac:picMk id="10" creationId="{3FA1A46D-4EE3-E8BB-B874-E45A879A208A}"/>
          </ac:picMkLst>
        </pc:picChg>
        <pc:picChg chg="add mod">
          <ac:chgData name="Claire de Carle" userId="45aac7759e573dc4" providerId="LiveId" clId="{AF4B1F5C-AB52-4BDE-B2B7-CDC613FE1F46}" dt="2024-06-12T14:12:24.067" v="98" actId="1076"/>
          <ac:picMkLst>
            <pc:docMk/>
            <pc:sldMk cId="2223354599" sldId="257"/>
            <ac:picMk id="12" creationId="{A049BBAE-7B6E-3807-9B81-922A7043E5C1}"/>
          </ac:picMkLst>
        </pc:picChg>
      </pc:sldChg>
      <pc:sldChg chg="addSp delSp modSp mod">
        <pc:chgData name="Claire de Carle" userId="45aac7759e573dc4" providerId="LiveId" clId="{AF4B1F5C-AB52-4BDE-B2B7-CDC613FE1F46}" dt="2024-06-13T09:33:59.166" v="132" actId="20577"/>
        <pc:sldMkLst>
          <pc:docMk/>
          <pc:sldMk cId="2787005208" sldId="258"/>
        </pc:sldMkLst>
        <pc:spChg chg="mod">
          <ac:chgData name="Claire de Carle" userId="45aac7759e573dc4" providerId="LiveId" clId="{AF4B1F5C-AB52-4BDE-B2B7-CDC613FE1F46}" dt="2024-06-13T09:33:59.166" v="132" actId="20577"/>
          <ac:spMkLst>
            <pc:docMk/>
            <pc:sldMk cId="2787005208" sldId="258"/>
            <ac:spMk id="2" creationId="{76007933-B732-4819-A073-F1AF58E3A84E}"/>
          </ac:spMkLst>
        </pc:spChg>
        <pc:spChg chg="add del mod">
          <ac:chgData name="Claire de Carle" userId="45aac7759e573dc4" providerId="LiveId" clId="{AF4B1F5C-AB52-4BDE-B2B7-CDC613FE1F46}" dt="2024-06-12T13:36:27.331" v="77"/>
          <ac:spMkLst>
            <pc:docMk/>
            <pc:sldMk cId="2787005208" sldId="258"/>
            <ac:spMk id="9" creationId="{66837C6F-6F3E-3D6D-3448-A5E4A57CF08F}"/>
          </ac:spMkLst>
        </pc:spChg>
        <pc:picChg chg="del">
          <ac:chgData name="Claire de Carle" userId="45aac7759e573dc4" providerId="LiveId" clId="{AF4B1F5C-AB52-4BDE-B2B7-CDC613FE1F46}" dt="2024-06-12T13:36:24.586" v="76" actId="478"/>
          <ac:picMkLst>
            <pc:docMk/>
            <pc:sldMk cId="2787005208" sldId="258"/>
            <ac:picMk id="5" creationId="{FBE9AA0F-0D12-66BD-2485-B483DB03A0B4}"/>
          </ac:picMkLst>
        </pc:picChg>
        <pc:picChg chg="add mod">
          <ac:chgData name="Claire de Carle" userId="45aac7759e573dc4" providerId="LiveId" clId="{AF4B1F5C-AB52-4BDE-B2B7-CDC613FE1F46}" dt="2024-06-12T13:36:16.569" v="75" actId="1076"/>
          <ac:picMkLst>
            <pc:docMk/>
            <pc:sldMk cId="2787005208" sldId="258"/>
            <ac:picMk id="7" creationId="{8F53FCDF-F030-2703-4BCF-56E5896E48EE}"/>
          </ac:picMkLst>
        </pc:picChg>
        <pc:picChg chg="add mod">
          <ac:chgData name="Claire de Carle" userId="45aac7759e573dc4" providerId="LiveId" clId="{AF4B1F5C-AB52-4BDE-B2B7-CDC613FE1F46}" dt="2024-06-12T13:36:30.324" v="78" actId="1076"/>
          <ac:picMkLst>
            <pc:docMk/>
            <pc:sldMk cId="2787005208" sldId="258"/>
            <ac:picMk id="10" creationId="{518FAE8D-AE36-32D4-15FB-1589FCF91D47}"/>
          </ac:picMkLst>
        </pc:picChg>
      </pc:sldChg>
      <pc:sldChg chg="addSp delSp modSp mod">
        <pc:chgData name="Claire de Carle" userId="45aac7759e573dc4" providerId="LiveId" clId="{AF4B1F5C-AB52-4BDE-B2B7-CDC613FE1F46}" dt="2024-06-13T09:34:41.877" v="163" actId="20577"/>
        <pc:sldMkLst>
          <pc:docMk/>
          <pc:sldMk cId="3606915066" sldId="259"/>
        </pc:sldMkLst>
        <pc:spChg chg="del mod">
          <ac:chgData name="Claire de Carle" userId="45aac7759e573dc4" providerId="LiveId" clId="{AF4B1F5C-AB52-4BDE-B2B7-CDC613FE1F46}" dt="2024-06-12T13:28:24.622" v="19"/>
          <ac:spMkLst>
            <pc:docMk/>
            <pc:sldMk cId="3606915066" sldId="259"/>
            <ac:spMk id="2" creationId="{077B9503-305E-79E8-AEB4-FAADC0A10690}"/>
          </ac:spMkLst>
        </pc:spChg>
        <pc:spChg chg="add mod">
          <ac:chgData name="Claire de Carle" userId="45aac7759e573dc4" providerId="LiveId" clId="{AF4B1F5C-AB52-4BDE-B2B7-CDC613FE1F46}" dt="2024-06-13T09:34:41.877" v="163" actId="20577"/>
          <ac:spMkLst>
            <pc:docMk/>
            <pc:sldMk cId="3606915066" sldId="259"/>
            <ac:spMk id="2" creationId="{55F28F7D-B1CC-CDCA-BBC1-53945F2E93C5}"/>
          </ac:spMkLst>
        </pc:spChg>
        <pc:spChg chg="del">
          <ac:chgData name="Claire de Carle" userId="45aac7759e573dc4" providerId="LiveId" clId="{AF4B1F5C-AB52-4BDE-B2B7-CDC613FE1F46}" dt="2024-06-12T13:24:13.820" v="0"/>
          <ac:spMkLst>
            <pc:docMk/>
            <pc:sldMk cId="3606915066" sldId="259"/>
            <ac:spMk id="3" creationId="{EBE4BD9C-983E-D7A0-3ED7-72A4C855AF1E}"/>
          </ac:spMkLst>
        </pc:spChg>
        <pc:spChg chg="add">
          <ac:chgData name="Claire de Carle" userId="45aac7759e573dc4" providerId="LiveId" clId="{AF4B1F5C-AB52-4BDE-B2B7-CDC613FE1F46}" dt="2024-06-12T13:28:15.687" v="17"/>
          <ac:spMkLst>
            <pc:docMk/>
            <pc:sldMk cId="3606915066" sldId="259"/>
            <ac:spMk id="5" creationId="{3D76E734-D8F9-C0A3-A76D-F4F8411ED1FD}"/>
          </ac:spMkLst>
        </pc:spChg>
        <pc:spChg chg="add del mod">
          <ac:chgData name="Claire de Carle" userId="45aac7759e573dc4" providerId="LiveId" clId="{AF4B1F5C-AB52-4BDE-B2B7-CDC613FE1F46}" dt="2024-06-12T13:28:39.567" v="23" actId="478"/>
          <ac:spMkLst>
            <pc:docMk/>
            <pc:sldMk cId="3606915066" sldId="259"/>
            <ac:spMk id="6" creationId="{1972CF9D-61FB-D590-0E0E-9B56EA00493C}"/>
          </ac:spMkLst>
        </pc:spChg>
        <pc:spChg chg="add mod">
          <ac:chgData name="Claire de Carle" userId="45aac7759e573dc4" providerId="LiveId" clId="{AF4B1F5C-AB52-4BDE-B2B7-CDC613FE1F46}" dt="2024-06-12T13:32:16.657" v="44" actId="1076"/>
          <ac:spMkLst>
            <pc:docMk/>
            <pc:sldMk cId="3606915066" sldId="259"/>
            <ac:spMk id="7" creationId="{6BBD9D96-C68A-83B1-FFA6-222AE9AFBD3A}"/>
          </ac:spMkLst>
        </pc:spChg>
        <pc:spChg chg="add mod">
          <ac:chgData name="Claire de Carle" userId="45aac7759e573dc4" providerId="LiveId" clId="{AF4B1F5C-AB52-4BDE-B2B7-CDC613FE1F46}" dt="2024-06-12T13:29:50.954" v="28" actId="1076"/>
          <ac:spMkLst>
            <pc:docMk/>
            <pc:sldMk cId="3606915066" sldId="259"/>
            <ac:spMk id="8" creationId="{22877D51-ABD5-E806-1F8A-8730C26AB942}"/>
          </ac:spMkLst>
        </pc:spChg>
        <pc:spChg chg="add del mod">
          <ac:chgData name="Claire de Carle" userId="45aac7759e573dc4" providerId="LiveId" clId="{AF4B1F5C-AB52-4BDE-B2B7-CDC613FE1F46}" dt="2024-06-12T13:29:00.202" v="25" actId="478"/>
          <ac:spMkLst>
            <pc:docMk/>
            <pc:sldMk cId="3606915066" sldId="259"/>
            <ac:spMk id="9" creationId="{76805093-F6C2-ED52-CB86-4646137E63A2}"/>
          </ac:spMkLst>
        </pc:spChg>
        <pc:picChg chg="add mod">
          <ac:chgData name="Claire de Carle" userId="45aac7759e573dc4" providerId="LiveId" clId="{AF4B1F5C-AB52-4BDE-B2B7-CDC613FE1F46}" dt="2024-06-12T13:31:25.552" v="38" actId="1076"/>
          <ac:picMkLst>
            <pc:docMk/>
            <pc:sldMk cId="3606915066" sldId="259"/>
            <ac:picMk id="1026" creationId="{75BD4DCF-6E30-59F2-47EE-70A230E57DC9}"/>
          </ac:picMkLst>
        </pc:picChg>
        <pc:picChg chg="add mod">
          <ac:chgData name="Claire de Carle" userId="45aac7759e573dc4" providerId="LiveId" clId="{AF4B1F5C-AB52-4BDE-B2B7-CDC613FE1F46}" dt="2024-06-12T13:32:25.309" v="47" actId="1076"/>
          <ac:picMkLst>
            <pc:docMk/>
            <pc:sldMk cId="3606915066" sldId="259"/>
            <ac:picMk id="1028" creationId="{5A1769D1-7C73-4FD6-B757-0E0F1BCC7EF6}"/>
          </ac:picMkLst>
        </pc:picChg>
        <pc:picChg chg="add mod">
          <ac:chgData name="Claire de Carle" userId="45aac7759e573dc4" providerId="LiveId" clId="{AF4B1F5C-AB52-4BDE-B2B7-CDC613FE1F46}" dt="2024-06-12T13:32:18.467" v="45" actId="1076"/>
          <ac:picMkLst>
            <pc:docMk/>
            <pc:sldMk cId="3606915066" sldId="259"/>
            <ac:picMk id="1030" creationId="{C6F633CF-D1D0-6E21-39D0-708B5B849660}"/>
          </ac:picMkLst>
        </pc:picChg>
        <pc:picChg chg="add mod">
          <ac:chgData name="Claire de Carle" userId="45aac7759e573dc4" providerId="LiveId" clId="{AF4B1F5C-AB52-4BDE-B2B7-CDC613FE1F46}" dt="2024-06-12T13:32:21.127" v="46" actId="1076"/>
          <ac:picMkLst>
            <pc:docMk/>
            <pc:sldMk cId="3606915066" sldId="259"/>
            <ac:picMk id="1032" creationId="{042863EC-57A4-61EE-EF88-0B16F6BF6366}"/>
          </ac:picMkLst>
        </pc:picChg>
        <pc:picChg chg="add mod">
          <ac:chgData name="Claire de Carle" userId="45aac7759e573dc4" providerId="LiveId" clId="{AF4B1F5C-AB52-4BDE-B2B7-CDC613FE1F46}" dt="2024-06-12T13:32:28.017" v="48" actId="1076"/>
          <ac:picMkLst>
            <pc:docMk/>
            <pc:sldMk cId="3606915066" sldId="259"/>
            <ac:picMk id="1044" creationId="{E05C5D12-15D7-4103-098C-CF3F58045DC3}"/>
          </ac:picMkLst>
        </pc:picChg>
        <pc:picChg chg="add mod">
          <ac:chgData name="Claire de Carle" userId="45aac7759e573dc4" providerId="LiveId" clId="{AF4B1F5C-AB52-4BDE-B2B7-CDC613FE1F46}" dt="2024-06-12T13:32:31.477" v="50" actId="1076"/>
          <ac:picMkLst>
            <pc:docMk/>
            <pc:sldMk cId="3606915066" sldId="259"/>
            <ac:picMk id="1046" creationId="{9E42B2E1-ACE4-5BD3-0A5C-AE5810EDE1E6}"/>
          </ac:picMkLst>
        </pc:picChg>
        <pc:picChg chg="add mod">
          <ac:chgData name="Claire de Carle" userId="45aac7759e573dc4" providerId="LiveId" clId="{AF4B1F5C-AB52-4BDE-B2B7-CDC613FE1F46}" dt="2024-06-12T13:32:29.523" v="49" actId="1076"/>
          <ac:picMkLst>
            <pc:docMk/>
            <pc:sldMk cId="3606915066" sldId="259"/>
            <ac:picMk id="1048" creationId="{77A74795-98E7-A49C-E514-B21E2C3FA51D}"/>
          </ac:picMkLst>
        </pc:picChg>
      </pc:sldChg>
      <pc:sldChg chg="modSp mod">
        <pc:chgData name="Claire de Carle" userId="45aac7759e573dc4" providerId="LiveId" clId="{AF4B1F5C-AB52-4BDE-B2B7-CDC613FE1F46}" dt="2024-06-13T09:35:22.100" v="202" actId="255"/>
        <pc:sldMkLst>
          <pc:docMk/>
          <pc:sldMk cId="2897567229" sldId="260"/>
        </pc:sldMkLst>
        <pc:spChg chg="mod">
          <ac:chgData name="Claire de Carle" userId="45aac7759e573dc4" providerId="LiveId" clId="{AF4B1F5C-AB52-4BDE-B2B7-CDC613FE1F46}" dt="2024-06-13T09:35:22.100" v="202" actId="255"/>
          <ac:spMkLst>
            <pc:docMk/>
            <pc:sldMk cId="2897567229" sldId="260"/>
            <ac:spMk id="2" creationId="{A8165CE7-E64E-9548-6AEB-366FE07B2521}"/>
          </ac:spMkLst>
        </pc:spChg>
      </pc:sldChg>
      <pc:sldChg chg="addSp delSp modSp mod">
        <pc:chgData name="Claire de Carle" userId="45aac7759e573dc4" providerId="LiveId" clId="{AF4B1F5C-AB52-4BDE-B2B7-CDC613FE1F46}" dt="2024-06-13T09:50:58.864" v="447" actId="1076"/>
        <pc:sldMkLst>
          <pc:docMk/>
          <pc:sldMk cId="3661041031" sldId="261"/>
        </pc:sldMkLst>
        <pc:spChg chg="mod">
          <ac:chgData name="Claire de Carle" userId="45aac7759e573dc4" providerId="LiveId" clId="{AF4B1F5C-AB52-4BDE-B2B7-CDC613FE1F46}" dt="2024-06-13T09:36:20.288" v="236" actId="20577"/>
          <ac:spMkLst>
            <pc:docMk/>
            <pc:sldMk cId="3661041031" sldId="261"/>
            <ac:spMk id="2" creationId="{E44856BC-5D3F-DEA6-FF81-4E4D1AC9A529}"/>
          </ac:spMkLst>
        </pc:spChg>
        <pc:spChg chg="add mod">
          <ac:chgData name="Claire de Carle" userId="45aac7759e573dc4" providerId="LiveId" clId="{AF4B1F5C-AB52-4BDE-B2B7-CDC613FE1F46}" dt="2024-06-13T09:50:06.854" v="442" actId="6549"/>
          <ac:spMkLst>
            <pc:docMk/>
            <pc:sldMk cId="3661041031" sldId="261"/>
            <ac:spMk id="3" creationId="{9CD7045D-B0F5-8B5D-8A85-385840597199}"/>
          </ac:spMkLst>
        </pc:spChg>
        <pc:spChg chg="del">
          <ac:chgData name="Claire de Carle" userId="45aac7759e573dc4" providerId="LiveId" clId="{AF4B1F5C-AB52-4BDE-B2B7-CDC613FE1F46}" dt="2024-06-12T13:33:59.661" v="51"/>
          <ac:spMkLst>
            <pc:docMk/>
            <pc:sldMk cId="3661041031" sldId="261"/>
            <ac:spMk id="3" creationId="{DE638C93-8FB5-644A-29FD-7F892EC507B5}"/>
          </ac:spMkLst>
        </pc:spChg>
        <pc:spChg chg="add del mod">
          <ac:chgData name="Claire de Carle" userId="45aac7759e573dc4" providerId="LiveId" clId="{AF4B1F5C-AB52-4BDE-B2B7-CDC613FE1F46}" dt="2024-06-13T09:50:56.149" v="444"/>
          <ac:spMkLst>
            <pc:docMk/>
            <pc:sldMk cId="3661041031" sldId="261"/>
            <ac:spMk id="5" creationId="{46B0DAEC-02B2-9294-A8BC-B470F18E85DF}"/>
          </ac:spMkLst>
        </pc:spChg>
        <pc:picChg chg="add del mod">
          <ac:chgData name="Claire de Carle" userId="45aac7759e573dc4" providerId="LiveId" clId="{AF4B1F5C-AB52-4BDE-B2B7-CDC613FE1F46}" dt="2024-06-13T09:50:53.161" v="443" actId="478"/>
          <ac:picMkLst>
            <pc:docMk/>
            <pc:sldMk cId="3661041031" sldId="261"/>
            <ac:picMk id="6" creationId="{203D3BFA-EBAC-0C0C-5CCE-6ADF0E6C0AE6}"/>
          </ac:picMkLst>
        </pc:picChg>
        <pc:picChg chg="add mod">
          <ac:chgData name="Claire de Carle" userId="45aac7759e573dc4" providerId="LiveId" clId="{AF4B1F5C-AB52-4BDE-B2B7-CDC613FE1F46}" dt="2024-06-13T09:48:25.944" v="407" actId="14100"/>
          <ac:picMkLst>
            <pc:docMk/>
            <pc:sldMk cId="3661041031" sldId="261"/>
            <ac:picMk id="8" creationId="{3E06A3A0-635E-0495-8D12-F13C05D8FF7A}"/>
          </ac:picMkLst>
        </pc:picChg>
        <pc:picChg chg="add mod">
          <ac:chgData name="Claire de Carle" userId="45aac7759e573dc4" providerId="LiveId" clId="{AF4B1F5C-AB52-4BDE-B2B7-CDC613FE1F46}" dt="2024-06-13T09:50:58.864" v="447" actId="1076"/>
          <ac:picMkLst>
            <pc:docMk/>
            <pc:sldMk cId="3661041031" sldId="261"/>
            <ac:picMk id="9" creationId="{7E23B0F3-1065-6965-4839-1DFD27EEC7E5}"/>
          </ac:picMkLst>
        </pc:picChg>
      </pc:sldChg>
      <pc:sldChg chg="addSp modSp mod">
        <pc:chgData name="Claire de Carle" userId="45aac7759e573dc4" providerId="LiveId" clId="{AF4B1F5C-AB52-4BDE-B2B7-CDC613FE1F46}" dt="2024-06-12T13:35:33.085" v="67" actId="1076"/>
        <pc:sldMkLst>
          <pc:docMk/>
          <pc:sldMk cId="3081221762" sldId="262"/>
        </pc:sldMkLst>
        <pc:picChg chg="add mod">
          <ac:chgData name="Claire de Carle" userId="45aac7759e573dc4" providerId="LiveId" clId="{AF4B1F5C-AB52-4BDE-B2B7-CDC613FE1F46}" dt="2024-06-12T13:35:33.085" v="67" actId="1076"/>
          <ac:picMkLst>
            <pc:docMk/>
            <pc:sldMk cId="3081221762" sldId="262"/>
            <ac:picMk id="11" creationId="{6F70FD61-DF8A-AA79-B5EE-4F04B5C3887C}"/>
          </ac:picMkLst>
        </pc:picChg>
      </pc:sldChg>
      <pc:sldChg chg="modSp mod">
        <pc:chgData name="Claire de Carle" userId="45aac7759e573dc4" providerId="LiveId" clId="{AF4B1F5C-AB52-4BDE-B2B7-CDC613FE1F46}" dt="2024-06-13T09:44:19.523" v="405" actId="20577"/>
        <pc:sldMkLst>
          <pc:docMk/>
          <pc:sldMk cId="2483615242" sldId="263"/>
        </pc:sldMkLst>
        <pc:spChg chg="mod">
          <ac:chgData name="Claire de Carle" userId="45aac7759e573dc4" providerId="LiveId" clId="{AF4B1F5C-AB52-4BDE-B2B7-CDC613FE1F46}" dt="2024-06-13T09:37:17.838" v="245" actId="255"/>
          <ac:spMkLst>
            <pc:docMk/>
            <pc:sldMk cId="2483615242" sldId="263"/>
            <ac:spMk id="2" creationId="{0598687A-1D38-FCA3-29F0-996B2452EAA8}"/>
          </ac:spMkLst>
        </pc:spChg>
        <pc:spChg chg="mod">
          <ac:chgData name="Claire de Carle" userId="45aac7759e573dc4" providerId="LiveId" clId="{AF4B1F5C-AB52-4BDE-B2B7-CDC613FE1F46}" dt="2024-06-13T09:44:19.523" v="405" actId="20577"/>
          <ac:spMkLst>
            <pc:docMk/>
            <pc:sldMk cId="2483615242" sldId="263"/>
            <ac:spMk id="3" creationId="{6AC70C44-F9FA-316B-C657-66930E78C6B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37FA8-C402-4BB1-8BC3-0ABD6F23C425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B80AC-8442-479D-907E-98A397511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919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B80AC-8442-479D-907E-98A397511E8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62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7BC11-BBF6-B73F-E425-463EBB549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8F56A1-3554-F334-A023-27C4067CDA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4F1C3-0463-01E6-81F5-775CF5681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2396-F207-4E57-99C7-87769CCAC308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3DEC6-AFA2-DBD8-ED8A-504BA382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1A834-AC8E-A178-2A04-8C9470BC9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DB6C8-B3C9-4E95-816A-60274CC53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760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21442-8DAF-E1C7-BC06-1B3A0795E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A60E80-2A8D-0ECD-11A0-3CF1D1C44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B1D7B-96B7-8ED5-6CB3-88248B9F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2396-F207-4E57-99C7-87769CCAC308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06E15-3DDD-71A1-FAD0-A80B5B80C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75857-029A-E0D0-7F4F-CFF716A72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DB6C8-B3C9-4E95-816A-60274CC53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499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09F3E9-3187-1382-79B9-2E7F89F398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9A35FA-8ED0-07BC-3552-2D65B2406D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C69FE-0EB3-148E-A69E-0B8923581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2396-F207-4E57-99C7-87769CCAC308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80015-C507-CEEE-2B3D-448C53A84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4C55B-4D57-EB62-F93C-CBDFD0328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DB6C8-B3C9-4E95-816A-60274CC53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735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F2FB0-5DB6-3723-CFA5-2C07156DC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FA0C1-9895-BAE4-8643-9AD3C9F9E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507E8-8379-D60D-1B73-3D11C9B8A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2396-F207-4E57-99C7-87769CCAC308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E16AC-068A-BA63-2DEC-11B77D29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64E93-24F7-A066-0257-536945F8B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DB6C8-B3C9-4E95-816A-60274CC53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973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67031-2B52-2D20-A959-83CB4F7D4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92524-A3A5-0793-C10C-294B43E42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23245-7CCE-8E1A-6EB3-9BE389922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2396-F207-4E57-99C7-87769CCAC308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E6809-20F2-77B1-8E1B-C5C10081B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3D971-446F-F1E3-AB3E-3C8C297C2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DB6C8-B3C9-4E95-816A-60274CC53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898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8E886-33AF-605F-EE46-4DCC526FB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98E15-99BF-3515-D8D0-D287DE09F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CD5CE4-5E83-0F5A-4956-67703DD23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AB46E0-98E2-873B-1F93-E10291798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2396-F207-4E57-99C7-87769CCAC308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3F929-9DD5-346A-1260-B6F7E805E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42E2C-190E-C16E-39A0-0EB440F1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DB6C8-B3C9-4E95-816A-60274CC53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894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77065-6BA2-CC3D-ABB0-1F6CCD39B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527FE-6C1E-9ED8-CEC4-730AE3C84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24F3E-683E-EE77-ECF8-D2CA5A5FE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B4CEA8-3342-439D-9CA7-66290920FD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588604-F6E2-03F2-DE04-5DAB817DD1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380CE2-F38B-FA25-A4C8-00288116E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2396-F207-4E57-99C7-87769CCAC308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74B1FF-50C1-5027-DAE6-5BCB9D2E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91508-D984-441D-AE46-35484C1B4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DB6C8-B3C9-4E95-816A-60274CC53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047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2941F-349E-E87B-C078-2F0166548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7BD78-F2B3-689A-F58D-22BA377B8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2396-F207-4E57-99C7-87769CCAC308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631AC-2855-8AC5-2DBA-8BEA28D9F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6C15A-410C-B784-6531-BF28D94C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DB6C8-B3C9-4E95-816A-60274CC53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819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A74378-4741-50DE-12BE-EC67D204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2396-F207-4E57-99C7-87769CCAC308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F44CF-B873-88A2-A331-F584B4640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38E1C-F651-2224-3750-7876ABC87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DB6C8-B3C9-4E95-816A-60274CC53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74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0C768-C506-B01C-6F68-F9F564D1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C822-5BC1-4FB6-874E-4E9975E5E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78FBE9-07F0-9B70-C48E-FD66FAB47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E1BCC-C966-3373-0F8B-0B1BDD513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2396-F207-4E57-99C7-87769CCAC308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CE3F4-C975-8DF9-03BE-47812F5F8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05531-5560-D0B5-AAA2-D5C60C442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DB6C8-B3C9-4E95-816A-60274CC53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42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CCB30-D0FB-626D-90F9-D43E20DA2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47E8F2-403F-B341-EC21-AA831BCE7E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D84B52-D3E2-2FFD-3877-7A26EEC0EE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3B57F-7419-3263-793D-FB7FE249F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2396-F207-4E57-99C7-87769CCAC308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391ED3-0E77-6111-A23C-98BEC7F1F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BB9C3-5A63-F971-BA2A-3F156AF9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DB6C8-B3C9-4E95-816A-60274CC53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680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1AA9F4-A8E6-3039-72D1-755DD9D48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38E4F0-C37D-E651-6353-1BC1AECB8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E4D9D-9573-B48A-132E-DB9A75BFC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932396-F207-4E57-99C7-87769CCAC308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327DB-2986-839F-2F2F-759154E52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C46C3-62AA-2F18-1E0D-AC61DB8EA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FDB6C8-B3C9-4E95-816A-60274CC53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17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A8D40-1009-CA2E-1BEC-980D5F6B1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6828" y="2036190"/>
            <a:ext cx="9253423" cy="2743200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AUDIENCE ENGAGEMENT PROGRAMME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84D591-E004-FE12-03E5-A671499371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Claire de Carle – Chair and Trustee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64395B-EE08-EE89-EEF0-E4B57D3E06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46"/>
          <a:stretch/>
        </p:blipFill>
        <p:spPr bwMode="auto">
          <a:xfrm>
            <a:off x="2868418" y="312344"/>
            <a:ext cx="6881567" cy="161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green and white logo&#10;&#10;Description automatically generated">
            <a:extLst>
              <a:ext uri="{FF2B5EF4-FFF2-40B4-BE49-F238E27FC236}">
                <a16:creationId xmlns:a16="http://schemas.microsoft.com/office/drawing/2014/main" id="{4FB274A7-9858-CFE7-4E12-0D5A36A91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1" y="4729573"/>
            <a:ext cx="2724530" cy="1295581"/>
          </a:xfrm>
          <a:prstGeom prst="rect">
            <a:avLst/>
          </a:prstGeom>
        </p:spPr>
      </p:pic>
      <p:pic>
        <p:nvPicPr>
          <p:cNvPr id="9" name="Picture 8" descr="A green and white logo&#10;&#10;Description automatically generated">
            <a:extLst>
              <a:ext uri="{FF2B5EF4-FFF2-40B4-BE49-F238E27FC236}">
                <a16:creationId xmlns:a16="http://schemas.microsoft.com/office/drawing/2014/main" id="{96554A6D-724F-12F2-B8E2-E23B6EE6B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358" y="4724860"/>
            <a:ext cx="2724530" cy="12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57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6A01B-E567-C029-90BC-AE8682A99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Funding the programme</a:t>
            </a:r>
          </a:p>
        </p:txBody>
      </p:sp>
      <p:pic>
        <p:nvPicPr>
          <p:cNvPr id="9" name="Content Placeholder 8" descr="Two women standing next to a table with objects on it&#10;&#10;Description automatically generated">
            <a:extLst>
              <a:ext uri="{FF2B5EF4-FFF2-40B4-BE49-F238E27FC236}">
                <a16:creationId xmlns:a16="http://schemas.microsoft.com/office/drawing/2014/main" id="{27DC506B-D7A6-07E9-225E-A334CD16A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2" y="1341896"/>
            <a:ext cx="4818133" cy="3547052"/>
          </a:xfrm>
        </p:spPr>
      </p:pic>
      <p:pic>
        <p:nvPicPr>
          <p:cNvPr id="11" name="Picture 10" descr="A display board with pictures and a tennis ball on it&#10;&#10;Description automatically generated">
            <a:extLst>
              <a:ext uri="{FF2B5EF4-FFF2-40B4-BE49-F238E27FC236}">
                <a16:creationId xmlns:a16="http://schemas.microsoft.com/office/drawing/2014/main" id="{6F70FD61-DF8A-AA79-B5EE-4F04B5C38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333" y="683279"/>
            <a:ext cx="6187126" cy="50197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3CA0B3-8E96-000F-D80F-D6DA6A7FE608}"/>
              </a:ext>
            </a:extLst>
          </p:cNvPr>
          <p:cNvSpPr txBox="1"/>
          <p:nvPr/>
        </p:nvSpPr>
        <p:spPr>
          <a:xfrm>
            <a:off x="251129" y="5382378"/>
            <a:ext cx="2190413" cy="641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dirty="0">
                <a:effectLst/>
                <a:highlight>
                  <a:srgbClr val="FFFFFF"/>
                </a:highlight>
                <a:latin typeface="Crimson Text"/>
              </a:rPr>
              <a:t>The Gardens Trust Community Grant</a:t>
            </a:r>
          </a:p>
        </p:txBody>
      </p:sp>
      <p:sp>
        <p:nvSpPr>
          <p:cNvPr id="5" name="AutoShape 2" descr="The National Lottery Heritage Fund">
            <a:extLst>
              <a:ext uri="{FF2B5EF4-FFF2-40B4-BE49-F238E27FC236}">
                <a16:creationId xmlns:a16="http://schemas.microsoft.com/office/drawing/2014/main" id="{27A5BD54-1D49-EC8A-608B-A48D0075E8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 descr="The National Lottery Heritage Fund">
            <a:extLst>
              <a:ext uri="{FF2B5EF4-FFF2-40B4-BE49-F238E27FC236}">
                <a16:creationId xmlns:a16="http://schemas.microsoft.com/office/drawing/2014/main" id="{E91593E9-7590-5315-CF09-FEB7DD6270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2" name="Picture 8" descr="National Lottery Heritage Fund - Wikipedia">
            <a:extLst>
              <a:ext uri="{FF2B5EF4-FFF2-40B4-BE49-F238E27FC236}">
                <a16:creationId xmlns:a16="http://schemas.microsoft.com/office/drawing/2014/main" id="{EE884190-857A-B2FC-48DB-0F6F12F61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47" y="5384898"/>
            <a:ext cx="2646513" cy="79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934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Garden Scheme">
            <a:extLst>
              <a:ext uri="{FF2B5EF4-FFF2-40B4-BE49-F238E27FC236}">
                <a16:creationId xmlns:a16="http://schemas.microsoft.com/office/drawing/2014/main" id="{75BD4DCF-6E30-59F2-47EE-70A230E57D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02" y="1969678"/>
            <a:ext cx="1828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A1769D1-7C73-4FD6-B757-0E0F1BCC7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54" y="4955119"/>
            <a:ext cx="9486508" cy="150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">
            <a:extLst>
              <a:ext uri="{FF2B5EF4-FFF2-40B4-BE49-F238E27FC236}">
                <a16:creationId xmlns:a16="http://schemas.microsoft.com/office/drawing/2014/main" id="{C6F633CF-D1D0-6E21-39D0-708B5B849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676" y="1093178"/>
            <a:ext cx="28575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42863EC-57A4-61EE-EF88-0B16F6BF6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923" y="1017178"/>
            <a:ext cx="2286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NTHOD Live Logo">
            <a:extLst>
              <a:ext uri="{FF2B5EF4-FFF2-40B4-BE49-F238E27FC236}">
                <a16:creationId xmlns:a16="http://schemas.microsoft.com/office/drawing/2014/main" id="{3D76E734-D8F9-C0A3-A76D-F4F8411ED1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4" descr="NTHOD Live Logo">
            <a:extLst>
              <a:ext uri="{FF2B5EF4-FFF2-40B4-BE49-F238E27FC236}">
                <a16:creationId xmlns:a16="http://schemas.microsoft.com/office/drawing/2014/main" id="{6BBD9D96-C68A-83B1-FFA6-222AE9AFBD3A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8066153" y="1590090"/>
            <a:ext cx="1653979" cy="21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endParaRPr lang="en-GB" dirty="0"/>
          </a:p>
        </p:txBody>
      </p:sp>
      <p:sp>
        <p:nvSpPr>
          <p:cNvPr id="8" name="AutoShape 16" descr="NTHOD Live Logo">
            <a:extLst>
              <a:ext uri="{FF2B5EF4-FFF2-40B4-BE49-F238E27FC236}">
                <a16:creationId xmlns:a16="http://schemas.microsoft.com/office/drawing/2014/main" id="{22877D51-ABD5-E806-1F8A-8730C26AB9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05720" y="41005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4" name="Picture 20" descr="Forest of Dean Heritage Open Days ...">
            <a:extLst>
              <a:ext uri="{FF2B5EF4-FFF2-40B4-BE49-F238E27FC236}">
                <a16:creationId xmlns:a16="http://schemas.microsoft.com/office/drawing/2014/main" id="{E05C5D12-15D7-4103-098C-CF3F58045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3224273"/>
            <a:ext cx="3400425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National Trust - Wikipedia">
            <a:extLst>
              <a:ext uri="{FF2B5EF4-FFF2-40B4-BE49-F238E27FC236}">
                <a16:creationId xmlns:a16="http://schemas.microsoft.com/office/drawing/2014/main" id="{9E42B2E1-ACE4-5BD3-0A5C-AE5810EDE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123" y="2015765"/>
            <a:ext cx="1939075" cy="252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hiltern Open Air Museum">
            <a:extLst>
              <a:ext uri="{FF2B5EF4-FFF2-40B4-BE49-F238E27FC236}">
                <a16:creationId xmlns:a16="http://schemas.microsoft.com/office/drawing/2014/main" id="{77A74795-98E7-A49C-E514-B21E2C3FA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40" y="2917169"/>
            <a:ext cx="2464602" cy="85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F28F7D-B1CC-CDCA-BBC1-53945F2E93C5}"/>
              </a:ext>
            </a:extLst>
          </p:cNvPr>
          <p:cNvSpPr txBox="1"/>
          <p:nvPr/>
        </p:nvSpPr>
        <p:spPr>
          <a:xfrm>
            <a:off x="635802" y="283221"/>
            <a:ext cx="453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Where can I hold an event?</a:t>
            </a:r>
          </a:p>
        </p:txBody>
      </p:sp>
    </p:spTree>
    <p:extLst>
      <p:ext uri="{BB962C8B-B14F-4D97-AF65-F5344CB8AC3E}">
        <p14:creationId xmlns:p14="http://schemas.microsoft.com/office/powerpoint/2010/main" val="3105940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F1763-2720-C670-8B22-157E93219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Setting up at an event</a:t>
            </a:r>
          </a:p>
        </p:txBody>
      </p:sp>
      <p:pic>
        <p:nvPicPr>
          <p:cNvPr id="6" name="Content Placeholder 5" descr="A group of people sitting under a tent&#10;&#10;Description automatically generated">
            <a:extLst>
              <a:ext uri="{FF2B5EF4-FFF2-40B4-BE49-F238E27FC236}">
                <a16:creationId xmlns:a16="http://schemas.microsoft.com/office/drawing/2014/main" id="{99B088CA-8BA9-C080-88D6-9FE050163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876" y="1922812"/>
            <a:ext cx="5801784" cy="4119769"/>
          </a:xfrm>
        </p:spPr>
      </p:pic>
      <p:pic>
        <p:nvPicPr>
          <p:cNvPr id="12" name="Picture 11" descr="A group of people standing under a tent&#10;&#10;Description automatically generated">
            <a:extLst>
              <a:ext uri="{FF2B5EF4-FFF2-40B4-BE49-F238E27FC236}">
                <a16:creationId xmlns:a16="http://schemas.microsoft.com/office/drawing/2014/main" id="{A049BBAE-7B6E-3807-9B81-922A7043E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65" y="1922812"/>
            <a:ext cx="5478308" cy="411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54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07933-B732-4819-A073-F1AF58E3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Recruiting Volunteers</a:t>
            </a:r>
          </a:p>
        </p:txBody>
      </p:sp>
      <p:pic>
        <p:nvPicPr>
          <p:cNvPr id="7" name="Picture 6" descr="A person and person standing under a tent&#10;&#10;Description automatically generated">
            <a:extLst>
              <a:ext uri="{FF2B5EF4-FFF2-40B4-BE49-F238E27FC236}">
                <a16:creationId xmlns:a16="http://schemas.microsoft.com/office/drawing/2014/main" id="{8F53FCDF-F030-2703-4BCF-56E5896E4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3560375" cy="4114800"/>
          </a:xfrm>
          <a:prstGeom prst="rect">
            <a:avLst/>
          </a:prstGeom>
        </p:spPr>
      </p:pic>
      <p:pic>
        <p:nvPicPr>
          <p:cNvPr id="10" name="Content Placeholder 4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518FAE8D-AE36-32D4-15FB-1589FCF91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91" y="1454150"/>
            <a:ext cx="5802955" cy="4351338"/>
          </a:xfrm>
        </p:spPr>
      </p:pic>
    </p:spTree>
    <p:extLst>
      <p:ext uri="{BB962C8B-B14F-4D97-AF65-F5344CB8AC3E}">
        <p14:creationId xmlns:p14="http://schemas.microsoft.com/office/powerpoint/2010/main" val="2787005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856BC-5D3F-DEA6-FF81-4E4D1AC9A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The Garden History - Lucky Dip</a:t>
            </a:r>
          </a:p>
        </p:txBody>
      </p:sp>
      <p:pic>
        <p:nvPicPr>
          <p:cNvPr id="8" name="Picture 7" descr="A board with pictures and papers&#10;&#10;Description automatically generated">
            <a:extLst>
              <a:ext uri="{FF2B5EF4-FFF2-40B4-BE49-F238E27FC236}">
                <a16:creationId xmlns:a16="http://schemas.microsoft.com/office/drawing/2014/main" id="{3E06A3A0-635E-0495-8D12-F13C05D8F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5" y="110380"/>
            <a:ext cx="4525892" cy="6314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D7045D-B0F5-8B5D-8A85-385840597199}"/>
              </a:ext>
            </a:extLst>
          </p:cNvPr>
          <p:cNvSpPr txBox="1"/>
          <p:nvPr/>
        </p:nvSpPr>
        <p:spPr>
          <a:xfrm>
            <a:off x="402922" y="5923370"/>
            <a:ext cx="5693078" cy="372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Are you a garden history expert?</a:t>
            </a:r>
          </a:p>
        </p:txBody>
      </p:sp>
      <p:pic>
        <p:nvPicPr>
          <p:cNvPr id="7" name="Content Placeholder 6" descr="A table with a tablecloth and potted plants&#10;&#10;Description automatically generated">
            <a:extLst>
              <a:ext uri="{FF2B5EF4-FFF2-40B4-BE49-F238E27FC236}">
                <a16:creationId xmlns:a16="http://schemas.microsoft.com/office/drawing/2014/main" id="{5525EA65-871F-BA09-9492-20DA2AD36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505113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570796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65CE7-E64E-9548-6AEB-366FE07B2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Outreach events with children’s clubs or school groups</a:t>
            </a:r>
          </a:p>
        </p:txBody>
      </p:sp>
      <p:pic>
        <p:nvPicPr>
          <p:cNvPr id="5" name="Content Placeholder 4" descr="A person's hands in a green container with rocks and dirt&#10;&#10;Description automatically generated with medium confidence">
            <a:extLst>
              <a:ext uri="{FF2B5EF4-FFF2-40B4-BE49-F238E27FC236}">
                <a16:creationId xmlns:a16="http://schemas.microsoft.com/office/drawing/2014/main" id="{72F5128F-B995-4C4D-7042-403659FAF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9694" y="2234804"/>
            <a:ext cx="4352925" cy="3264693"/>
          </a:xfrm>
        </p:spPr>
      </p:pic>
      <p:pic>
        <p:nvPicPr>
          <p:cNvPr id="7" name="Picture 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784CD7DA-6979-9116-41F7-04E23F5AB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08" y="1951349"/>
            <a:ext cx="4543229" cy="328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4FC0B8-0C9B-8E08-E8CB-7DB9C480CC48}"/>
              </a:ext>
            </a:extLst>
          </p:cNvPr>
          <p:cNvSpPr txBox="1"/>
          <p:nvPr/>
        </p:nvSpPr>
        <p:spPr>
          <a:xfrm>
            <a:off x="5901179" y="5750351"/>
            <a:ext cx="462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Young Archaeologists making crop circles</a:t>
            </a:r>
          </a:p>
        </p:txBody>
      </p:sp>
    </p:spTree>
    <p:extLst>
      <p:ext uri="{BB962C8B-B14F-4D97-AF65-F5344CB8AC3E}">
        <p14:creationId xmlns:p14="http://schemas.microsoft.com/office/powerpoint/2010/main" val="2897567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8687A-1D38-FCA3-29F0-996B2452E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553" y="339756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dirty="0"/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70C44-F9FA-316B-C657-66930E78C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9570"/>
            <a:ext cx="10515600" cy="4351338"/>
          </a:xfrm>
        </p:spPr>
        <p:txBody>
          <a:bodyPr>
            <a:normAutofit/>
          </a:bodyPr>
          <a:lstStyle/>
          <a:p>
            <a:r>
              <a:rPr lang="en-GB" dirty="0"/>
              <a:t>New members</a:t>
            </a:r>
          </a:p>
          <a:p>
            <a:r>
              <a:rPr lang="en-GB" dirty="0"/>
              <a:t>Networking</a:t>
            </a:r>
          </a:p>
          <a:p>
            <a:endParaRPr lang="en-GB" dirty="0"/>
          </a:p>
          <a:p>
            <a:r>
              <a:rPr lang="en-GB" dirty="0"/>
              <a:t>Increased awareness of historic gardens</a:t>
            </a:r>
          </a:p>
          <a:p>
            <a:r>
              <a:rPr lang="en-GB" dirty="0"/>
              <a:t>Fun activity for children</a:t>
            </a:r>
          </a:p>
          <a:p>
            <a:endParaRPr lang="en-GB" dirty="0"/>
          </a:p>
          <a:p>
            <a:r>
              <a:rPr lang="en-GB" dirty="0"/>
              <a:t>Future ideas</a:t>
            </a:r>
          </a:p>
          <a:p>
            <a:r>
              <a:rPr lang="en-GB" dirty="0"/>
              <a:t>Funding</a:t>
            </a:r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8AD83938-1131-7BAD-7D73-8878165B2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43" y="474007"/>
            <a:ext cx="3514874" cy="2542930"/>
          </a:xfrm>
          <a:prstGeom prst="rect">
            <a:avLst/>
          </a:prstGeom>
        </p:spPr>
      </p:pic>
      <p:pic>
        <p:nvPicPr>
          <p:cNvPr id="7" name="Picture 6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D00649A3-5292-EDC4-270E-45B8A25A3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43" y="3273253"/>
            <a:ext cx="3514874" cy="254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15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CBB09C10B71248B5B0C4B6B973DE1F" ma:contentTypeVersion="15" ma:contentTypeDescription="Create a new document." ma:contentTypeScope="" ma:versionID="1a2c033fbbc4e63424590fe65780eae2">
  <xsd:schema xmlns:xsd="http://www.w3.org/2001/XMLSchema" xmlns:xs="http://www.w3.org/2001/XMLSchema" xmlns:p="http://schemas.microsoft.com/office/2006/metadata/properties" xmlns:ns2="a86ee1e0-ca72-4501-abc7-420e5bb4065d" xmlns:ns3="7a758637-571d-49ba-80c6-81115d3d9e15" targetNamespace="http://schemas.microsoft.com/office/2006/metadata/properties" ma:root="true" ma:fieldsID="05729a028962a13597d1048d0f2b640f" ns2:_="" ns3:_="">
    <xsd:import namespace="a86ee1e0-ca72-4501-abc7-420e5bb4065d"/>
    <xsd:import namespace="7a758637-571d-49ba-80c6-81115d3d9e1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ee1e0-ca72-4501-abc7-420e5bb4065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b3840f1-a85c-47f1-a018-20045b4327a4}" ma:internalName="TaxCatchAll" ma:showField="CatchAllData" ma:web="a86ee1e0-ca72-4501-abc7-420e5bb406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758637-571d-49ba-80c6-81115d3d9e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9803bd0f-db41-40ea-a479-c50fa7f44d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86ee1e0-ca72-4501-abc7-420e5bb4065d" xsi:nil="true"/>
    <lcf76f155ced4ddcb4097134ff3c332f xmlns="7a758637-571d-49ba-80c6-81115d3d9e1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2ECFA1-2C4B-4563-AC37-265158719EFD}"/>
</file>

<file path=customXml/itemProps2.xml><?xml version="1.0" encoding="utf-8"?>
<ds:datastoreItem xmlns:ds="http://schemas.openxmlformats.org/officeDocument/2006/customXml" ds:itemID="{369ABD32-D594-41C9-A8ED-36F75587BFFE}"/>
</file>

<file path=customXml/itemProps3.xml><?xml version="1.0" encoding="utf-8"?>
<ds:datastoreItem xmlns:ds="http://schemas.openxmlformats.org/officeDocument/2006/customXml" ds:itemID="{31FEF87B-6DF4-4A37-BF3F-1EF7DDD7D4DF}"/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89</Words>
  <Application>Microsoft Office PowerPoint</Application>
  <PresentationFormat>Widescreen</PresentationFormat>
  <Paragraphs>23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Crimson Text</vt:lpstr>
      <vt:lpstr>Office Theme</vt:lpstr>
      <vt:lpstr>             AUDIENCE ENGAGEMENT PROGRAMME </vt:lpstr>
      <vt:lpstr>Funding the programme</vt:lpstr>
      <vt:lpstr>PowerPoint Presentation</vt:lpstr>
      <vt:lpstr>Setting up at an event</vt:lpstr>
      <vt:lpstr>Recruiting Volunteers</vt:lpstr>
      <vt:lpstr>The Garden History - Lucky Dip</vt:lpstr>
      <vt:lpstr>Outreach events with children’s clubs or school groups</vt:lpstr>
      <vt:lpstr>Outcomes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Claire de Carle</dc:creator>
  <cp:lastModifiedBy>Claire de Carle</cp:lastModifiedBy>
  <cp:revision>1</cp:revision>
  <dcterms:created xsi:type="dcterms:W3CDTF">2024-06-12T12:12:09Z</dcterms:created>
  <dcterms:modified xsi:type="dcterms:W3CDTF">2024-06-29T21:26:37Z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0x01010063CBB09C10B71248B5B0C4B6B973DE1F</vt:lpwstr>
  </property>
</Properties>
</file>